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17"/>
  </p:notesMasterIdLst>
  <p:sldIdLst>
    <p:sldId id="256" r:id="rId2"/>
    <p:sldId id="257" r:id="rId3"/>
    <p:sldId id="274" r:id="rId4"/>
    <p:sldId id="258" r:id="rId5"/>
    <p:sldId id="259" r:id="rId6"/>
    <p:sldId id="273" r:id="rId7"/>
    <p:sldId id="260" r:id="rId8"/>
    <p:sldId id="261" r:id="rId9"/>
    <p:sldId id="263" r:id="rId10"/>
    <p:sldId id="266" r:id="rId11"/>
    <p:sldId id="267" r:id="rId12"/>
    <p:sldId id="268" r:id="rId13"/>
    <p:sldId id="269" r:id="rId14"/>
    <p:sldId id="270"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42"/>
    <p:restoredTop sz="95994"/>
  </p:normalViewPr>
  <p:slideViewPr>
    <p:cSldViewPr snapToGrid="0">
      <p:cViewPr>
        <p:scale>
          <a:sx n="122" d="100"/>
          <a:sy n="122" d="100"/>
        </p:scale>
        <p:origin x="304" y="2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ata4.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6A0D7D-D1F1-4E8A-9F77-A04BE3BA4B52}" type="doc">
      <dgm:prSet loTypeId="urn:microsoft.com/office/officeart/2008/layout/LinedList" loCatId="list" qsTypeId="urn:microsoft.com/office/officeart/2005/8/quickstyle/simple2" qsCatId="simple" csTypeId="urn:microsoft.com/office/officeart/2005/8/colors/accent1_2" csCatId="accent1"/>
      <dgm:spPr/>
      <dgm:t>
        <a:bodyPr/>
        <a:lstStyle/>
        <a:p>
          <a:endParaRPr lang="en-US"/>
        </a:p>
      </dgm:t>
    </dgm:pt>
    <dgm:pt modelId="{A440BA0E-7D58-463A-9902-D2CA4AEE5628}">
      <dgm:prSet/>
      <dgm:spPr/>
      <dgm:t>
        <a:bodyPr/>
        <a:lstStyle/>
        <a:p>
          <a:r>
            <a:rPr lang="en-CA" b="0" i="0" dirty="0"/>
            <a:t>Anurag Agarwal - Scrum Master</a:t>
          </a:r>
          <a:endParaRPr lang="en-US" dirty="0"/>
        </a:p>
      </dgm:t>
    </dgm:pt>
    <dgm:pt modelId="{3D189D7E-292D-498C-B67D-192BED5E6DCB}" type="parTrans" cxnId="{6FB35156-793D-42AA-BEFA-A58BDE2C3620}">
      <dgm:prSet/>
      <dgm:spPr/>
      <dgm:t>
        <a:bodyPr/>
        <a:lstStyle/>
        <a:p>
          <a:endParaRPr lang="en-US"/>
        </a:p>
      </dgm:t>
    </dgm:pt>
    <dgm:pt modelId="{6373AEBC-848D-45DC-8936-C1B81A6D5915}" type="sibTrans" cxnId="{6FB35156-793D-42AA-BEFA-A58BDE2C3620}">
      <dgm:prSet/>
      <dgm:spPr/>
      <dgm:t>
        <a:bodyPr/>
        <a:lstStyle/>
        <a:p>
          <a:endParaRPr lang="en-US"/>
        </a:p>
      </dgm:t>
    </dgm:pt>
    <dgm:pt modelId="{02A2FAC7-82CB-440C-9811-4201581B2C44}">
      <dgm:prSet/>
      <dgm:spPr/>
      <dgm:t>
        <a:bodyPr/>
        <a:lstStyle/>
        <a:p>
          <a:r>
            <a:rPr lang="en-CA" b="0" i="0"/>
            <a:t>Shrey Satish Agrawal - QA Analyst/ Software Developer</a:t>
          </a:r>
          <a:endParaRPr lang="en-US"/>
        </a:p>
      </dgm:t>
    </dgm:pt>
    <dgm:pt modelId="{CF8672AE-DB3F-4155-A4A5-074CB98DDB6D}" type="parTrans" cxnId="{DBB93CFB-C7DD-4909-BF79-D9BC01B3A01B}">
      <dgm:prSet/>
      <dgm:spPr/>
      <dgm:t>
        <a:bodyPr/>
        <a:lstStyle/>
        <a:p>
          <a:endParaRPr lang="en-US"/>
        </a:p>
      </dgm:t>
    </dgm:pt>
    <dgm:pt modelId="{F0DD5136-0FCD-4CD4-8FF0-77DD90D1917F}" type="sibTrans" cxnId="{DBB93CFB-C7DD-4909-BF79-D9BC01B3A01B}">
      <dgm:prSet/>
      <dgm:spPr/>
      <dgm:t>
        <a:bodyPr/>
        <a:lstStyle/>
        <a:p>
          <a:endParaRPr lang="en-US"/>
        </a:p>
      </dgm:t>
    </dgm:pt>
    <dgm:pt modelId="{134F7AF7-5AA4-465C-9B2D-EB77CB0198CB}">
      <dgm:prSet/>
      <dgm:spPr/>
      <dgm:t>
        <a:bodyPr/>
        <a:lstStyle/>
        <a:p>
          <a:r>
            <a:rPr lang="en-CA" b="0" i="0"/>
            <a:t>Aksharkumar Yogeshkumar Patel - Lead Software Developer</a:t>
          </a:r>
          <a:endParaRPr lang="en-US"/>
        </a:p>
      </dgm:t>
    </dgm:pt>
    <dgm:pt modelId="{2EBC1EC9-03CF-4E35-97B0-D90CD90738C3}" type="parTrans" cxnId="{E42F6895-1195-4C50-A4C1-DF44962B2414}">
      <dgm:prSet/>
      <dgm:spPr/>
      <dgm:t>
        <a:bodyPr/>
        <a:lstStyle/>
        <a:p>
          <a:endParaRPr lang="en-US"/>
        </a:p>
      </dgm:t>
    </dgm:pt>
    <dgm:pt modelId="{54B74754-9719-4145-9053-C0B6981D4B90}" type="sibTrans" cxnId="{E42F6895-1195-4C50-A4C1-DF44962B2414}">
      <dgm:prSet/>
      <dgm:spPr/>
      <dgm:t>
        <a:bodyPr/>
        <a:lstStyle/>
        <a:p>
          <a:endParaRPr lang="en-US"/>
        </a:p>
      </dgm:t>
    </dgm:pt>
    <dgm:pt modelId="{75F757E9-5567-46DC-9F49-94F63EA33454}">
      <dgm:prSet/>
      <dgm:spPr/>
      <dgm:t>
        <a:bodyPr/>
        <a:lstStyle/>
        <a:p>
          <a:r>
            <a:rPr lang="en-CA" b="0" i="0"/>
            <a:t>Vidhi Vinodbhai Sagathiya - Product Owner</a:t>
          </a:r>
          <a:endParaRPr lang="en-US"/>
        </a:p>
      </dgm:t>
    </dgm:pt>
    <dgm:pt modelId="{C0B89C62-AF8C-444E-A217-910011DE24F3}" type="parTrans" cxnId="{8DFA9FB2-A702-478C-8974-D7C2E24F2E6C}">
      <dgm:prSet/>
      <dgm:spPr/>
      <dgm:t>
        <a:bodyPr/>
        <a:lstStyle/>
        <a:p>
          <a:endParaRPr lang="en-US"/>
        </a:p>
      </dgm:t>
    </dgm:pt>
    <dgm:pt modelId="{833826D0-2687-4851-8346-C1DAA9E560E0}" type="sibTrans" cxnId="{8DFA9FB2-A702-478C-8974-D7C2E24F2E6C}">
      <dgm:prSet/>
      <dgm:spPr/>
      <dgm:t>
        <a:bodyPr/>
        <a:lstStyle/>
        <a:p>
          <a:endParaRPr lang="en-US"/>
        </a:p>
      </dgm:t>
    </dgm:pt>
    <dgm:pt modelId="{9776EF39-5750-44DC-8330-5E5087B0E22C}">
      <dgm:prSet/>
      <dgm:spPr/>
      <dgm:t>
        <a:bodyPr/>
        <a:lstStyle/>
        <a:p>
          <a:r>
            <a:rPr lang="en-CA" b="0" i="0"/>
            <a:t>Sagar Sanghani - Software Architect</a:t>
          </a:r>
          <a:endParaRPr lang="en-US"/>
        </a:p>
      </dgm:t>
    </dgm:pt>
    <dgm:pt modelId="{73AE2BC2-910C-4C71-91BE-C774D66C25FD}" type="parTrans" cxnId="{E1BD8759-CEA3-40CE-B8A3-02AC81354E42}">
      <dgm:prSet/>
      <dgm:spPr/>
      <dgm:t>
        <a:bodyPr/>
        <a:lstStyle/>
        <a:p>
          <a:endParaRPr lang="en-US"/>
        </a:p>
      </dgm:t>
    </dgm:pt>
    <dgm:pt modelId="{FD8A74B8-DD64-4411-BAF6-3D6F3A1A0FDE}" type="sibTrans" cxnId="{E1BD8759-CEA3-40CE-B8A3-02AC81354E42}">
      <dgm:prSet/>
      <dgm:spPr/>
      <dgm:t>
        <a:bodyPr/>
        <a:lstStyle/>
        <a:p>
          <a:endParaRPr lang="en-US"/>
        </a:p>
      </dgm:t>
    </dgm:pt>
    <dgm:pt modelId="{9CDDBCF8-CC6E-4202-B4A4-F2485594556E}">
      <dgm:prSet/>
      <dgm:spPr/>
      <dgm:t>
        <a:bodyPr/>
        <a:lstStyle/>
        <a:p>
          <a:r>
            <a:rPr lang="en-CA" b="0" i="0"/>
            <a:t>Karnik Shah - Design Analyst/ Software Developer</a:t>
          </a:r>
          <a:endParaRPr lang="en-US"/>
        </a:p>
      </dgm:t>
    </dgm:pt>
    <dgm:pt modelId="{582A66BF-7AD1-47D6-9636-F779978DD00E}" type="parTrans" cxnId="{17547E56-6977-4CEF-B3B8-AEAC719EC4C6}">
      <dgm:prSet/>
      <dgm:spPr/>
      <dgm:t>
        <a:bodyPr/>
        <a:lstStyle/>
        <a:p>
          <a:endParaRPr lang="en-US"/>
        </a:p>
      </dgm:t>
    </dgm:pt>
    <dgm:pt modelId="{99952218-C372-4479-AA72-036C8A44BCC6}" type="sibTrans" cxnId="{17547E56-6977-4CEF-B3B8-AEAC719EC4C6}">
      <dgm:prSet/>
      <dgm:spPr/>
      <dgm:t>
        <a:bodyPr/>
        <a:lstStyle/>
        <a:p>
          <a:endParaRPr lang="en-US"/>
        </a:p>
      </dgm:t>
    </dgm:pt>
    <dgm:pt modelId="{AE6B0051-7FE6-AE45-8A7C-3BFF1899B977}" type="pres">
      <dgm:prSet presAssocID="{076A0D7D-D1F1-4E8A-9F77-A04BE3BA4B52}" presName="vert0" presStyleCnt="0">
        <dgm:presLayoutVars>
          <dgm:dir/>
          <dgm:animOne val="branch"/>
          <dgm:animLvl val="lvl"/>
        </dgm:presLayoutVars>
      </dgm:prSet>
      <dgm:spPr/>
    </dgm:pt>
    <dgm:pt modelId="{CADCDA71-DB81-CF40-A627-1BB41599F47B}" type="pres">
      <dgm:prSet presAssocID="{A440BA0E-7D58-463A-9902-D2CA4AEE5628}" presName="thickLine" presStyleLbl="alignNode1" presStyleIdx="0" presStyleCnt="6"/>
      <dgm:spPr/>
    </dgm:pt>
    <dgm:pt modelId="{0B28542D-D420-9140-B7CF-3A5EE2518E1D}" type="pres">
      <dgm:prSet presAssocID="{A440BA0E-7D58-463A-9902-D2CA4AEE5628}" presName="horz1" presStyleCnt="0"/>
      <dgm:spPr/>
    </dgm:pt>
    <dgm:pt modelId="{5DCB31CE-7059-2448-B4ED-25E0B29CE3F9}" type="pres">
      <dgm:prSet presAssocID="{A440BA0E-7D58-463A-9902-D2CA4AEE5628}" presName="tx1" presStyleLbl="revTx" presStyleIdx="0" presStyleCnt="6"/>
      <dgm:spPr/>
    </dgm:pt>
    <dgm:pt modelId="{49E346BC-C435-694C-9583-CEB9DF8BABEA}" type="pres">
      <dgm:prSet presAssocID="{A440BA0E-7D58-463A-9902-D2CA4AEE5628}" presName="vert1" presStyleCnt="0"/>
      <dgm:spPr/>
    </dgm:pt>
    <dgm:pt modelId="{F968C0A9-B288-984A-9448-99CE391DA169}" type="pres">
      <dgm:prSet presAssocID="{02A2FAC7-82CB-440C-9811-4201581B2C44}" presName="thickLine" presStyleLbl="alignNode1" presStyleIdx="1" presStyleCnt="6"/>
      <dgm:spPr/>
    </dgm:pt>
    <dgm:pt modelId="{61F52DCE-7E91-684E-BAF2-8548DD5A15B3}" type="pres">
      <dgm:prSet presAssocID="{02A2FAC7-82CB-440C-9811-4201581B2C44}" presName="horz1" presStyleCnt="0"/>
      <dgm:spPr/>
    </dgm:pt>
    <dgm:pt modelId="{D383DB12-E5D0-A847-8DAA-29FA0F885D76}" type="pres">
      <dgm:prSet presAssocID="{02A2FAC7-82CB-440C-9811-4201581B2C44}" presName="tx1" presStyleLbl="revTx" presStyleIdx="1" presStyleCnt="6"/>
      <dgm:spPr/>
    </dgm:pt>
    <dgm:pt modelId="{5081C690-1457-3E4C-815A-5D944BBC9BD0}" type="pres">
      <dgm:prSet presAssocID="{02A2FAC7-82CB-440C-9811-4201581B2C44}" presName="vert1" presStyleCnt="0"/>
      <dgm:spPr/>
    </dgm:pt>
    <dgm:pt modelId="{589304F7-71F6-514C-A367-8BB26C6B9002}" type="pres">
      <dgm:prSet presAssocID="{134F7AF7-5AA4-465C-9B2D-EB77CB0198CB}" presName="thickLine" presStyleLbl="alignNode1" presStyleIdx="2" presStyleCnt="6"/>
      <dgm:spPr/>
    </dgm:pt>
    <dgm:pt modelId="{CC8CE131-0775-154B-8F7B-1DBB443E6686}" type="pres">
      <dgm:prSet presAssocID="{134F7AF7-5AA4-465C-9B2D-EB77CB0198CB}" presName="horz1" presStyleCnt="0"/>
      <dgm:spPr/>
    </dgm:pt>
    <dgm:pt modelId="{F27E9B5F-94F8-D44D-AF41-1E516E383002}" type="pres">
      <dgm:prSet presAssocID="{134F7AF7-5AA4-465C-9B2D-EB77CB0198CB}" presName="tx1" presStyleLbl="revTx" presStyleIdx="2" presStyleCnt="6"/>
      <dgm:spPr/>
    </dgm:pt>
    <dgm:pt modelId="{8E5136CC-66EF-3448-A5F1-72D9834ABFCF}" type="pres">
      <dgm:prSet presAssocID="{134F7AF7-5AA4-465C-9B2D-EB77CB0198CB}" presName="vert1" presStyleCnt="0"/>
      <dgm:spPr/>
    </dgm:pt>
    <dgm:pt modelId="{88BF9BAF-D918-FA42-8A9B-BF17EF9705A6}" type="pres">
      <dgm:prSet presAssocID="{75F757E9-5567-46DC-9F49-94F63EA33454}" presName="thickLine" presStyleLbl="alignNode1" presStyleIdx="3" presStyleCnt="6"/>
      <dgm:spPr/>
    </dgm:pt>
    <dgm:pt modelId="{83ABACED-543F-3345-A4B0-4A30C10BA4F3}" type="pres">
      <dgm:prSet presAssocID="{75F757E9-5567-46DC-9F49-94F63EA33454}" presName="horz1" presStyleCnt="0"/>
      <dgm:spPr/>
    </dgm:pt>
    <dgm:pt modelId="{589E9651-8FB9-9541-9154-2D822E05D718}" type="pres">
      <dgm:prSet presAssocID="{75F757E9-5567-46DC-9F49-94F63EA33454}" presName="tx1" presStyleLbl="revTx" presStyleIdx="3" presStyleCnt="6"/>
      <dgm:spPr/>
    </dgm:pt>
    <dgm:pt modelId="{9F86F69B-E6A8-1042-BA90-18E8E674103B}" type="pres">
      <dgm:prSet presAssocID="{75F757E9-5567-46DC-9F49-94F63EA33454}" presName="vert1" presStyleCnt="0"/>
      <dgm:spPr/>
    </dgm:pt>
    <dgm:pt modelId="{0CC4F9C8-F3D8-8F4B-8257-16A1F8E20972}" type="pres">
      <dgm:prSet presAssocID="{9776EF39-5750-44DC-8330-5E5087B0E22C}" presName="thickLine" presStyleLbl="alignNode1" presStyleIdx="4" presStyleCnt="6"/>
      <dgm:spPr/>
    </dgm:pt>
    <dgm:pt modelId="{C6C5284C-C7C6-524B-9655-A7BD4B761034}" type="pres">
      <dgm:prSet presAssocID="{9776EF39-5750-44DC-8330-5E5087B0E22C}" presName="horz1" presStyleCnt="0"/>
      <dgm:spPr/>
    </dgm:pt>
    <dgm:pt modelId="{FCACBC22-ACF4-BC41-AFC8-0921F10A9B1B}" type="pres">
      <dgm:prSet presAssocID="{9776EF39-5750-44DC-8330-5E5087B0E22C}" presName="tx1" presStyleLbl="revTx" presStyleIdx="4" presStyleCnt="6"/>
      <dgm:spPr/>
    </dgm:pt>
    <dgm:pt modelId="{A0721A56-6320-DC46-8914-883EEC7AF1F9}" type="pres">
      <dgm:prSet presAssocID="{9776EF39-5750-44DC-8330-5E5087B0E22C}" presName="vert1" presStyleCnt="0"/>
      <dgm:spPr/>
    </dgm:pt>
    <dgm:pt modelId="{325E333D-E8A7-F941-962C-60AB30637CE4}" type="pres">
      <dgm:prSet presAssocID="{9CDDBCF8-CC6E-4202-B4A4-F2485594556E}" presName="thickLine" presStyleLbl="alignNode1" presStyleIdx="5" presStyleCnt="6"/>
      <dgm:spPr/>
    </dgm:pt>
    <dgm:pt modelId="{3853A7CA-BAC2-E847-A6F4-FF994C1A5312}" type="pres">
      <dgm:prSet presAssocID="{9CDDBCF8-CC6E-4202-B4A4-F2485594556E}" presName="horz1" presStyleCnt="0"/>
      <dgm:spPr/>
    </dgm:pt>
    <dgm:pt modelId="{ADC1266A-ECE9-254B-BC9C-BD68502F5B1E}" type="pres">
      <dgm:prSet presAssocID="{9CDDBCF8-CC6E-4202-B4A4-F2485594556E}" presName="tx1" presStyleLbl="revTx" presStyleIdx="5" presStyleCnt="6"/>
      <dgm:spPr/>
    </dgm:pt>
    <dgm:pt modelId="{AF12A75C-512C-524E-A211-F4D8DC6F3781}" type="pres">
      <dgm:prSet presAssocID="{9CDDBCF8-CC6E-4202-B4A4-F2485594556E}" presName="vert1" presStyleCnt="0"/>
      <dgm:spPr/>
    </dgm:pt>
  </dgm:ptLst>
  <dgm:cxnLst>
    <dgm:cxn modelId="{43656002-8609-544D-8B62-6AAE9BAC7957}" type="presOf" srcId="{A440BA0E-7D58-463A-9902-D2CA4AEE5628}" destId="{5DCB31CE-7059-2448-B4ED-25E0B29CE3F9}" srcOrd="0" destOrd="0" presId="urn:microsoft.com/office/officeart/2008/layout/LinedList"/>
    <dgm:cxn modelId="{CA1FFD13-6A9A-6D46-B752-A332D65435F2}" type="presOf" srcId="{076A0D7D-D1F1-4E8A-9F77-A04BE3BA4B52}" destId="{AE6B0051-7FE6-AE45-8A7C-3BFF1899B977}" srcOrd="0" destOrd="0" presId="urn:microsoft.com/office/officeart/2008/layout/LinedList"/>
    <dgm:cxn modelId="{BCC1B318-A02F-5D42-BEFE-692F28B0FFEA}" type="presOf" srcId="{9CDDBCF8-CC6E-4202-B4A4-F2485594556E}" destId="{ADC1266A-ECE9-254B-BC9C-BD68502F5B1E}" srcOrd="0" destOrd="0" presId="urn:microsoft.com/office/officeart/2008/layout/LinedList"/>
    <dgm:cxn modelId="{20A8ED4E-92A4-9347-B654-8F97AE7BD5FC}" type="presOf" srcId="{75F757E9-5567-46DC-9F49-94F63EA33454}" destId="{589E9651-8FB9-9541-9154-2D822E05D718}" srcOrd="0" destOrd="0" presId="urn:microsoft.com/office/officeart/2008/layout/LinedList"/>
    <dgm:cxn modelId="{6FB35156-793D-42AA-BEFA-A58BDE2C3620}" srcId="{076A0D7D-D1F1-4E8A-9F77-A04BE3BA4B52}" destId="{A440BA0E-7D58-463A-9902-D2CA4AEE5628}" srcOrd="0" destOrd="0" parTransId="{3D189D7E-292D-498C-B67D-192BED5E6DCB}" sibTransId="{6373AEBC-848D-45DC-8936-C1B81A6D5915}"/>
    <dgm:cxn modelId="{17547E56-6977-4CEF-B3B8-AEAC719EC4C6}" srcId="{076A0D7D-D1F1-4E8A-9F77-A04BE3BA4B52}" destId="{9CDDBCF8-CC6E-4202-B4A4-F2485594556E}" srcOrd="5" destOrd="0" parTransId="{582A66BF-7AD1-47D6-9636-F779978DD00E}" sibTransId="{99952218-C372-4479-AA72-036C8A44BCC6}"/>
    <dgm:cxn modelId="{E1BD8759-CEA3-40CE-B8A3-02AC81354E42}" srcId="{076A0D7D-D1F1-4E8A-9F77-A04BE3BA4B52}" destId="{9776EF39-5750-44DC-8330-5E5087B0E22C}" srcOrd="4" destOrd="0" parTransId="{73AE2BC2-910C-4C71-91BE-C774D66C25FD}" sibTransId="{FD8A74B8-DD64-4411-BAF6-3D6F3A1A0FDE}"/>
    <dgm:cxn modelId="{76FD7E6F-BA8E-254D-99CA-E72E04A8F05B}" type="presOf" srcId="{134F7AF7-5AA4-465C-9B2D-EB77CB0198CB}" destId="{F27E9B5F-94F8-D44D-AF41-1E516E383002}" srcOrd="0" destOrd="0" presId="urn:microsoft.com/office/officeart/2008/layout/LinedList"/>
    <dgm:cxn modelId="{596C5877-2A53-474F-87AD-641F26F20581}" type="presOf" srcId="{02A2FAC7-82CB-440C-9811-4201581B2C44}" destId="{D383DB12-E5D0-A847-8DAA-29FA0F885D76}" srcOrd="0" destOrd="0" presId="urn:microsoft.com/office/officeart/2008/layout/LinedList"/>
    <dgm:cxn modelId="{E42F6895-1195-4C50-A4C1-DF44962B2414}" srcId="{076A0D7D-D1F1-4E8A-9F77-A04BE3BA4B52}" destId="{134F7AF7-5AA4-465C-9B2D-EB77CB0198CB}" srcOrd="2" destOrd="0" parTransId="{2EBC1EC9-03CF-4E35-97B0-D90CD90738C3}" sibTransId="{54B74754-9719-4145-9053-C0B6981D4B90}"/>
    <dgm:cxn modelId="{F969ECA2-5F8B-5147-81AE-1EBD960F1156}" type="presOf" srcId="{9776EF39-5750-44DC-8330-5E5087B0E22C}" destId="{FCACBC22-ACF4-BC41-AFC8-0921F10A9B1B}" srcOrd="0" destOrd="0" presId="urn:microsoft.com/office/officeart/2008/layout/LinedList"/>
    <dgm:cxn modelId="{8DFA9FB2-A702-478C-8974-D7C2E24F2E6C}" srcId="{076A0D7D-D1F1-4E8A-9F77-A04BE3BA4B52}" destId="{75F757E9-5567-46DC-9F49-94F63EA33454}" srcOrd="3" destOrd="0" parTransId="{C0B89C62-AF8C-444E-A217-910011DE24F3}" sibTransId="{833826D0-2687-4851-8346-C1DAA9E560E0}"/>
    <dgm:cxn modelId="{DBB93CFB-C7DD-4909-BF79-D9BC01B3A01B}" srcId="{076A0D7D-D1F1-4E8A-9F77-A04BE3BA4B52}" destId="{02A2FAC7-82CB-440C-9811-4201581B2C44}" srcOrd="1" destOrd="0" parTransId="{CF8672AE-DB3F-4155-A4A5-074CB98DDB6D}" sibTransId="{F0DD5136-0FCD-4CD4-8FF0-77DD90D1917F}"/>
    <dgm:cxn modelId="{6C8D8660-8087-1C44-BEEB-242192170F75}" type="presParOf" srcId="{AE6B0051-7FE6-AE45-8A7C-3BFF1899B977}" destId="{CADCDA71-DB81-CF40-A627-1BB41599F47B}" srcOrd="0" destOrd="0" presId="urn:microsoft.com/office/officeart/2008/layout/LinedList"/>
    <dgm:cxn modelId="{806E961F-D79F-944D-B57B-45F7B8DBE736}" type="presParOf" srcId="{AE6B0051-7FE6-AE45-8A7C-3BFF1899B977}" destId="{0B28542D-D420-9140-B7CF-3A5EE2518E1D}" srcOrd="1" destOrd="0" presId="urn:microsoft.com/office/officeart/2008/layout/LinedList"/>
    <dgm:cxn modelId="{3547830C-546B-3348-B84C-69783378F6A8}" type="presParOf" srcId="{0B28542D-D420-9140-B7CF-3A5EE2518E1D}" destId="{5DCB31CE-7059-2448-B4ED-25E0B29CE3F9}" srcOrd="0" destOrd="0" presId="urn:microsoft.com/office/officeart/2008/layout/LinedList"/>
    <dgm:cxn modelId="{5CCC23DA-44E0-CF42-B758-AEB9D6BFC28C}" type="presParOf" srcId="{0B28542D-D420-9140-B7CF-3A5EE2518E1D}" destId="{49E346BC-C435-694C-9583-CEB9DF8BABEA}" srcOrd="1" destOrd="0" presId="urn:microsoft.com/office/officeart/2008/layout/LinedList"/>
    <dgm:cxn modelId="{B50DFD8B-199A-784F-96BD-AC53881444B6}" type="presParOf" srcId="{AE6B0051-7FE6-AE45-8A7C-3BFF1899B977}" destId="{F968C0A9-B288-984A-9448-99CE391DA169}" srcOrd="2" destOrd="0" presId="urn:microsoft.com/office/officeart/2008/layout/LinedList"/>
    <dgm:cxn modelId="{F6CE8635-0B90-7446-BCB7-FFE486C51766}" type="presParOf" srcId="{AE6B0051-7FE6-AE45-8A7C-3BFF1899B977}" destId="{61F52DCE-7E91-684E-BAF2-8548DD5A15B3}" srcOrd="3" destOrd="0" presId="urn:microsoft.com/office/officeart/2008/layout/LinedList"/>
    <dgm:cxn modelId="{A0AA0575-8B10-9241-8F8F-8CB244F965A4}" type="presParOf" srcId="{61F52DCE-7E91-684E-BAF2-8548DD5A15B3}" destId="{D383DB12-E5D0-A847-8DAA-29FA0F885D76}" srcOrd="0" destOrd="0" presId="urn:microsoft.com/office/officeart/2008/layout/LinedList"/>
    <dgm:cxn modelId="{D2A890A9-B827-DA40-A8AC-E4DF70B74C48}" type="presParOf" srcId="{61F52DCE-7E91-684E-BAF2-8548DD5A15B3}" destId="{5081C690-1457-3E4C-815A-5D944BBC9BD0}" srcOrd="1" destOrd="0" presId="urn:microsoft.com/office/officeart/2008/layout/LinedList"/>
    <dgm:cxn modelId="{BABD3C49-89ED-A442-8E1D-29FC4F85052B}" type="presParOf" srcId="{AE6B0051-7FE6-AE45-8A7C-3BFF1899B977}" destId="{589304F7-71F6-514C-A367-8BB26C6B9002}" srcOrd="4" destOrd="0" presId="urn:microsoft.com/office/officeart/2008/layout/LinedList"/>
    <dgm:cxn modelId="{9D4BD716-995E-D54C-A1F8-DF63BA92F12A}" type="presParOf" srcId="{AE6B0051-7FE6-AE45-8A7C-3BFF1899B977}" destId="{CC8CE131-0775-154B-8F7B-1DBB443E6686}" srcOrd="5" destOrd="0" presId="urn:microsoft.com/office/officeart/2008/layout/LinedList"/>
    <dgm:cxn modelId="{DCAB3BCB-946D-7D44-A104-2B588A12443F}" type="presParOf" srcId="{CC8CE131-0775-154B-8F7B-1DBB443E6686}" destId="{F27E9B5F-94F8-D44D-AF41-1E516E383002}" srcOrd="0" destOrd="0" presId="urn:microsoft.com/office/officeart/2008/layout/LinedList"/>
    <dgm:cxn modelId="{3E73D687-00E1-DD4B-BEF1-D326C6EC7556}" type="presParOf" srcId="{CC8CE131-0775-154B-8F7B-1DBB443E6686}" destId="{8E5136CC-66EF-3448-A5F1-72D9834ABFCF}" srcOrd="1" destOrd="0" presId="urn:microsoft.com/office/officeart/2008/layout/LinedList"/>
    <dgm:cxn modelId="{BCC60A3D-7382-3A43-973A-99A27230F461}" type="presParOf" srcId="{AE6B0051-7FE6-AE45-8A7C-3BFF1899B977}" destId="{88BF9BAF-D918-FA42-8A9B-BF17EF9705A6}" srcOrd="6" destOrd="0" presId="urn:microsoft.com/office/officeart/2008/layout/LinedList"/>
    <dgm:cxn modelId="{718D04F6-C7C3-564D-9C52-03217E189212}" type="presParOf" srcId="{AE6B0051-7FE6-AE45-8A7C-3BFF1899B977}" destId="{83ABACED-543F-3345-A4B0-4A30C10BA4F3}" srcOrd="7" destOrd="0" presId="urn:microsoft.com/office/officeart/2008/layout/LinedList"/>
    <dgm:cxn modelId="{D1449872-5CEF-1249-AC5D-2B8FC147FF30}" type="presParOf" srcId="{83ABACED-543F-3345-A4B0-4A30C10BA4F3}" destId="{589E9651-8FB9-9541-9154-2D822E05D718}" srcOrd="0" destOrd="0" presId="urn:microsoft.com/office/officeart/2008/layout/LinedList"/>
    <dgm:cxn modelId="{2A81EFDD-BE8F-6E40-8396-6D81C6B3A2A0}" type="presParOf" srcId="{83ABACED-543F-3345-A4B0-4A30C10BA4F3}" destId="{9F86F69B-E6A8-1042-BA90-18E8E674103B}" srcOrd="1" destOrd="0" presId="urn:microsoft.com/office/officeart/2008/layout/LinedList"/>
    <dgm:cxn modelId="{7DEC260C-4BB7-2B43-A719-D73D59A18636}" type="presParOf" srcId="{AE6B0051-7FE6-AE45-8A7C-3BFF1899B977}" destId="{0CC4F9C8-F3D8-8F4B-8257-16A1F8E20972}" srcOrd="8" destOrd="0" presId="urn:microsoft.com/office/officeart/2008/layout/LinedList"/>
    <dgm:cxn modelId="{B9ACF3C6-1FD4-F345-8E73-D41CE2DC11C8}" type="presParOf" srcId="{AE6B0051-7FE6-AE45-8A7C-3BFF1899B977}" destId="{C6C5284C-C7C6-524B-9655-A7BD4B761034}" srcOrd="9" destOrd="0" presId="urn:microsoft.com/office/officeart/2008/layout/LinedList"/>
    <dgm:cxn modelId="{C083FBDC-BE47-9D43-8BA4-48481DCA84D4}" type="presParOf" srcId="{C6C5284C-C7C6-524B-9655-A7BD4B761034}" destId="{FCACBC22-ACF4-BC41-AFC8-0921F10A9B1B}" srcOrd="0" destOrd="0" presId="urn:microsoft.com/office/officeart/2008/layout/LinedList"/>
    <dgm:cxn modelId="{B75190B8-A9FA-9E4A-BE91-1865F5B207C5}" type="presParOf" srcId="{C6C5284C-C7C6-524B-9655-A7BD4B761034}" destId="{A0721A56-6320-DC46-8914-883EEC7AF1F9}" srcOrd="1" destOrd="0" presId="urn:microsoft.com/office/officeart/2008/layout/LinedList"/>
    <dgm:cxn modelId="{44D40646-FE78-BA43-8A64-6B57ABF9A3A6}" type="presParOf" srcId="{AE6B0051-7FE6-AE45-8A7C-3BFF1899B977}" destId="{325E333D-E8A7-F941-962C-60AB30637CE4}" srcOrd="10" destOrd="0" presId="urn:microsoft.com/office/officeart/2008/layout/LinedList"/>
    <dgm:cxn modelId="{BD16057B-0961-1A4B-9608-8660C9720353}" type="presParOf" srcId="{AE6B0051-7FE6-AE45-8A7C-3BFF1899B977}" destId="{3853A7CA-BAC2-E847-A6F4-FF994C1A5312}" srcOrd="11" destOrd="0" presId="urn:microsoft.com/office/officeart/2008/layout/LinedList"/>
    <dgm:cxn modelId="{0568D4BB-1203-494B-9460-C6313152DC6E}" type="presParOf" srcId="{3853A7CA-BAC2-E847-A6F4-FF994C1A5312}" destId="{ADC1266A-ECE9-254B-BC9C-BD68502F5B1E}" srcOrd="0" destOrd="0" presId="urn:microsoft.com/office/officeart/2008/layout/LinedList"/>
    <dgm:cxn modelId="{94181FD1-1A5E-8942-89E2-DBB2EC59B453}" type="presParOf" srcId="{3853A7CA-BAC2-E847-A6F4-FF994C1A5312}" destId="{AF12A75C-512C-524E-A211-F4D8DC6F3781}"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5C6D3C-9B0E-48E0-AC71-3B8020A9D47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64FD53B5-4CB1-4366-9F27-B1BC2E39D14B}">
      <dgm:prSet/>
      <dgm:spPr/>
      <dgm:t>
        <a:bodyPr/>
        <a:lstStyle/>
        <a:p>
          <a:r>
            <a:rPr lang="en-CA" b="0" i="0"/>
            <a:t>User Story of Sprint-1</a:t>
          </a:r>
          <a:endParaRPr lang="en-US"/>
        </a:p>
      </dgm:t>
    </dgm:pt>
    <dgm:pt modelId="{80BC549A-DC13-454D-BBD7-F8E1BED7EB60}" type="parTrans" cxnId="{5017EDEE-7D70-43F4-8DA8-B70AADDD85E6}">
      <dgm:prSet/>
      <dgm:spPr/>
      <dgm:t>
        <a:bodyPr/>
        <a:lstStyle/>
        <a:p>
          <a:endParaRPr lang="en-US"/>
        </a:p>
      </dgm:t>
    </dgm:pt>
    <dgm:pt modelId="{471E0ECE-983D-437D-B752-1136CBEC79A0}" type="sibTrans" cxnId="{5017EDEE-7D70-43F4-8DA8-B70AADDD85E6}">
      <dgm:prSet/>
      <dgm:spPr/>
      <dgm:t>
        <a:bodyPr/>
        <a:lstStyle/>
        <a:p>
          <a:endParaRPr lang="en-US"/>
        </a:p>
      </dgm:t>
    </dgm:pt>
    <dgm:pt modelId="{4EF45303-A8E2-49F5-AB7E-4EB052DBB16C}">
      <dgm:prSet/>
      <dgm:spPr/>
      <dgm:t>
        <a:bodyPr/>
        <a:lstStyle/>
        <a:p>
          <a:r>
            <a:rPr lang="en-CA" b="0" i="0"/>
            <a:t>Discussion for use of appropriate technology</a:t>
          </a:r>
          <a:endParaRPr lang="en-US"/>
        </a:p>
      </dgm:t>
    </dgm:pt>
    <dgm:pt modelId="{A31F3DBE-760D-4EF1-B7CE-C60497C507C1}" type="parTrans" cxnId="{212400DC-CEAC-4DAF-AEFB-80A1877E0D8A}">
      <dgm:prSet/>
      <dgm:spPr/>
      <dgm:t>
        <a:bodyPr/>
        <a:lstStyle/>
        <a:p>
          <a:endParaRPr lang="en-US"/>
        </a:p>
      </dgm:t>
    </dgm:pt>
    <dgm:pt modelId="{38C29DC1-99F5-4C81-B14D-749E26BDA80B}" type="sibTrans" cxnId="{212400DC-CEAC-4DAF-AEFB-80A1877E0D8A}">
      <dgm:prSet/>
      <dgm:spPr/>
      <dgm:t>
        <a:bodyPr/>
        <a:lstStyle/>
        <a:p>
          <a:endParaRPr lang="en-US"/>
        </a:p>
      </dgm:t>
    </dgm:pt>
    <dgm:pt modelId="{D964B4AA-96DD-41F6-BDA3-BD74E04E38D6}">
      <dgm:prSet/>
      <dgm:spPr/>
      <dgm:t>
        <a:bodyPr/>
        <a:lstStyle/>
        <a:p>
          <a:r>
            <a:rPr lang="en-CA" b="0" i="0" dirty="0"/>
            <a:t>Discuss the flow of the System</a:t>
          </a:r>
          <a:endParaRPr lang="en-US" dirty="0"/>
        </a:p>
      </dgm:t>
    </dgm:pt>
    <dgm:pt modelId="{7CE40229-99C5-40B1-881C-9191DFD74F55}" type="parTrans" cxnId="{CA8A2712-A370-4AC9-8BC4-9D188534CB58}">
      <dgm:prSet/>
      <dgm:spPr/>
      <dgm:t>
        <a:bodyPr/>
        <a:lstStyle/>
        <a:p>
          <a:endParaRPr lang="en-US"/>
        </a:p>
      </dgm:t>
    </dgm:pt>
    <dgm:pt modelId="{C323958F-9C7A-48AE-9BF6-E2D87DFC3A1C}" type="sibTrans" cxnId="{CA8A2712-A370-4AC9-8BC4-9D188534CB58}">
      <dgm:prSet/>
      <dgm:spPr/>
      <dgm:t>
        <a:bodyPr/>
        <a:lstStyle/>
        <a:p>
          <a:endParaRPr lang="en-US"/>
        </a:p>
      </dgm:t>
    </dgm:pt>
    <dgm:pt modelId="{8FF6E08A-199B-4003-96F7-14E51F56B4B7}">
      <dgm:prSet/>
      <dgm:spPr/>
      <dgm:t>
        <a:bodyPr/>
        <a:lstStyle/>
        <a:p>
          <a:r>
            <a:rPr lang="en-CA" b="0" i="0" dirty="0"/>
            <a:t>Design and implement of Home Page</a:t>
          </a:r>
          <a:endParaRPr lang="en-US" dirty="0"/>
        </a:p>
      </dgm:t>
    </dgm:pt>
    <dgm:pt modelId="{98B5414C-9616-42FB-9BCB-4D87D9C5C67D}" type="parTrans" cxnId="{2625E990-D30B-4F76-A4F2-80DC662BE51C}">
      <dgm:prSet/>
      <dgm:spPr/>
      <dgm:t>
        <a:bodyPr/>
        <a:lstStyle/>
        <a:p>
          <a:endParaRPr lang="en-US"/>
        </a:p>
      </dgm:t>
    </dgm:pt>
    <dgm:pt modelId="{2D58082F-F735-46AF-BB38-398A98A3F792}" type="sibTrans" cxnId="{2625E990-D30B-4F76-A4F2-80DC662BE51C}">
      <dgm:prSet/>
      <dgm:spPr/>
      <dgm:t>
        <a:bodyPr/>
        <a:lstStyle/>
        <a:p>
          <a:endParaRPr lang="en-US"/>
        </a:p>
      </dgm:t>
    </dgm:pt>
    <dgm:pt modelId="{2B3FCD41-5B77-4C10-A59E-914B33634F20}">
      <dgm:prSet/>
      <dgm:spPr/>
      <dgm:t>
        <a:bodyPr/>
        <a:lstStyle/>
        <a:p>
          <a:r>
            <a:rPr lang="en-CA" b="0" i="0"/>
            <a:t>User Story of Sprint-2</a:t>
          </a:r>
          <a:endParaRPr lang="en-US"/>
        </a:p>
      </dgm:t>
    </dgm:pt>
    <dgm:pt modelId="{452AFC4D-C432-44E3-B561-931534ED9C44}" type="parTrans" cxnId="{5025B0D3-98A8-4EEE-884C-332D48735D04}">
      <dgm:prSet/>
      <dgm:spPr/>
      <dgm:t>
        <a:bodyPr/>
        <a:lstStyle/>
        <a:p>
          <a:endParaRPr lang="en-US"/>
        </a:p>
      </dgm:t>
    </dgm:pt>
    <dgm:pt modelId="{380DA24D-DDC2-4F21-B6AA-09471EE7AECD}" type="sibTrans" cxnId="{5025B0D3-98A8-4EEE-884C-332D48735D04}">
      <dgm:prSet/>
      <dgm:spPr/>
      <dgm:t>
        <a:bodyPr/>
        <a:lstStyle/>
        <a:p>
          <a:endParaRPr lang="en-US"/>
        </a:p>
      </dgm:t>
    </dgm:pt>
    <dgm:pt modelId="{86AEE05B-481F-49F3-87F4-A2ADCEC2450D}">
      <dgm:prSet/>
      <dgm:spPr/>
      <dgm:t>
        <a:bodyPr/>
        <a:lstStyle/>
        <a:p>
          <a:r>
            <a:rPr lang="en-CA"/>
            <a:t>Create profile for employer.</a:t>
          </a:r>
          <a:endParaRPr lang="en-US"/>
        </a:p>
      </dgm:t>
    </dgm:pt>
    <dgm:pt modelId="{375CB8B8-4686-4D29-B2B7-E0FDD51F54CC}" type="parTrans" cxnId="{4D8D7411-C7BA-467C-8A7B-92C697660D0D}">
      <dgm:prSet/>
      <dgm:spPr/>
      <dgm:t>
        <a:bodyPr/>
        <a:lstStyle/>
        <a:p>
          <a:endParaRPr lang="en-US"/>
        </a:p>
      </dgm:t>
    </dgm:pt>
    <dgm:pt modelId="{BDE72537-E768-412C-BCB4-FB944F5F6910}" type="sibTrans" cxnId="{4D8D7411-C7BA-467C-8A7B-92C697660D0D}">
      <dgm:prSet/>
      <dgm:spPr/>
      <dgm:t>
        <a:bodyPr/>
        <a:lstStyle/>
        <a:p>
          <a:endParaRPr lang="en-US"/>
        </a:p>
      </dgm:t>
    </dgm:pt>
    <dgm:pt modelId="{E2168DC0-05B5-45B3-AE1A-896D3E9F33A6}">
      <dgm:prSet/>
      <dgm:spPr/>
      <dgm:t>
        <a:bodyPr/>
        <a:lstStyle/>
        <a:p>
          <a:r>
            <a:rPr lang="en-CA"/>
            <a:t>Add job offers with detailed description.</a:t>
          </a:r>
          <a:endParaRPr lang="en-US"/>
        </a:p>
      </dgm:t>
    </dgm:pt>
    <dgm:pt modelId="{7D1C4E13-59CC-49E7-AC8D-AE907BC40FB0}" type="parTrans" cxnId="{F0059B1B-9AA2-4F60-A4B0-8B08F8BCE1A3}">
      <dgm:prSet/>
      <dgm:spPr/>
      <dgm:t>
        <a:bodyPr/>
        <a:lstStyle/>
        <a:p>
          <a:endParaRPr lang="en-US"/>
        </a:p>
      </dgm:t>
    </dgm:pt>
    <dgm:pt modelId="{3E8FC8B5-C1E5-44F8-AF4A-F3DD9F0DE9BD}" type="sibTrans" cxnId="{F0059B1B-9AA2-4F60-A4B0-8B08F8BCE1A3}">
      <dgm:prSet/>
      <dgm:spPr/>
      <dgm:t>
        <a:bodyPr/>
        <a:lstStyle/>
        <a:p>
          <a:endParaRPr lang="en-US"/>
        </a:p>
      </dgm:t>
    </dgm:pt>
    <dgm:pt modelId="{62FEED7D-CF9E-4AE6-9AB6-205A9D9494AB}">
      <dgm:prSet/>
      <dgm:spPr/>
      <dgm:t>
        <a:bodyPr/>
        <a:lstStyle/>
        <a:p>
          <a:r>
            <a:rPr lang="en-CA"/>
            <a:t>Browse through candidate profile to select best candidate.</a:t>
          </a:r>
          <a:endParaRPr lang="en-US"/>
        </a:p>
      </dgm:t>
    </dgm:pt>
    <dgm:pt modelId="{92C489FA-CA2B-44BC-BB80-A24CE7932332}" type="parTrans" cxnId="{E74355FF-EEF3-4ABA-AD7F-D2F426991C55}">
      <dgm:prSet/>
      <dgm:spPr/>
      <dgm:t>
        <a:bodyPr/>
        <a:lstStyle/>
        <a:p>
          <a:endParaRPr lang="en-US"/>
        </a:p>
      </dgm:t>
    </dgm:pt>
    <dgm:pt modelId="{054E3BA5-59CA-4A59-ABDF-A44904F224A8}" type="sibTrans" cxnId="{E74355FF-EEF3-4ABA-AD7F-D2F426991C55}">
      <dgm:prSet/>
      <dgm:spPr/>
      <dgm:t>
        <a:bodyPr/>
        <a:lstStyle/>
        <a:p>
          <a:endParaRPr lang="en-US"/>
        </a:p>
      </dgm:t>
    </dgm:pt>
    <dgm:pt modelId="{838A16FC-7CED-401C-B73A-DCA614CF81C3}">
      <dgm:prSet/>
      <dgm:spPr/>
      <dgm:t>
        <a:bodyPr/>
        <a:lstStyle/>
        <a:p>
          <a:r>
            <a:rPr lang="en-CA" b="0" i="0"/>
            <a:t>User Story of Sprint-3</a:t>
          </a:r>
          <a:endParaRPr lang="en-US"/>
        </a:p>
      </dgm:t>
    </dgm:pt>
    <dgm:pt modelId="{08DFFC27-FE64-43B3-8EB2-8A829216C4E1}" type="parTrans" cxnId="{B5C38EA8-937B-4606-AE2D-36D80D58D835}">
      <dgm:prSet/>
      <dgm:spPr/>
      <dgm:t>
        <a:bodyPr/>
        <a:lstStyle/>
        <a:p>
          <a:endParaRPr lang="en-US"/>
        </a:p>
      </dgm:t>
    </dgm:pt>
    <dgm:pt modelId="{7D2D6B17-7B0E-4DF8-8955-D829738773F7}" type="sibTrans" cxnId="{B5C38EA8-937B-4606-AE2D-36D80D58D835}">
      <dgm:prSet/>
      <dgm:spPr/>
      <dgm:t>
        <a:bodyPr/>
        <a:lstStyle/>
        <a:p>
          <a:endParaRPr lang="en-US"/>
        </a:p>
      </dgm:t>
    </dgm:pt>
    <dgm:pt modelId="{20E1B0BD-FC02-4F24-80F9-A4E752A3621E}">
      <dgm:prSet/>
      <dgm:spPr/>
      <dgm:t>
        <a:bodyPr/>
        <a:lstStyle/>
        <a:p>
          <a:r>
            <a:rPr lang="en-CA"/>
            <a:t>Select best candidate for a particular job</a:t>
          </a:r>
          <a:endParaRPr lang="en-US"/>
        </a:p>
      </dgm:t>
    </dgm:pt>
    <dgm:pt modelId="{AF177E61-B7FE-487F-8852-7EB280B1CB1F}" type="parTrans" cxnId="{D5F5D351-F7E7-40DB-8F43-2256A8A91159}">
      <dgm:prSet/>
      <dgm:spPr/>
      <dgm:t>
        <a:bodyPr/>
        <a:lstStyle/>
        <a:p>
          <a:endParaRPr lang="en-US"/>
        </a:p>
      </dgm:t>
    </dgm:pt>
    <dgm:pt modelId="{4B1971B5-15A6-43BA-BFC5-2FB7D862E62A}" type="sibTrans" cxnId="{D5F5D351-F7E7-40DB-8F43-2256A8A91159}">
      <dgm:prSet/>
      <dgm:spPr/>
      <dgm:t>
        <a:bodyPr/>
        <a:lstStyle/>
        <a:p>
          <a:endParaRPr lang="en-US"/>
        </a:p>
      </dgm:t>
    </dgm:pt>
    <dgm:pt modelId="{C9263DB5-AD83-47F2-A2C7-8E5352A5C8DC}">
      <dgm:prSet/>
      <dgm:spPr/>
      <dgm:t>
        <a:bodyPr/>
        <a:lstStyle/>
        <a:p>
          <a:r>
            <a:rPr lang="en-CA"/>
            <a:t>As a student create profile and apply for a job</a:t>
          </a:r>
          <a:endParaRPr lang="en-US"/>
        </a:p>
      </dgm:t>
    </dgm:pt>
    <dgm:pt modelId="{3A56AE71-99B0-40A1-841D-89FDC04C1710}" type="parTrans" cxnId="{667886F4-DD61-4877-A1A4-9934A3EEFE0E}">
      <dgm:prSet/>
      <dgm:spPr/>
      <dgm:t>
        <a:bodyPr/>
        <a:lstStyle/>
        <a:p>
          <a:endParaRPr lang="en-US"/>
        </a:p>
      </dgm:t>
    </dgm:pt>
    <dgm:pt modelId="{D4566B9F-37AB-4E62-8D0B-13402B920F4E}" type="sibTrans" cxnId="{667886F4-DD61-4877-A1A4-9934A3EEFE0E}">
      <dgm:prSet/>
      <dgm:spPr/>
      <dgm:t>
        <a:bodyPr/>
        <a:lstStyle/>
        <a:p>
          <a:endParaRPr lang="en-US"/>
        </a:p>
      </dgm:t>
    </dgm:pt>
    <dgm:pt modelId="{62DDEC46-8E61-4B88-BFF6-59AA8774FE44}">
      <dgm:prSet/>
      <dgm:spPr/>
      <dgm:t>
        <a:bodyPr/>
        <a:lstStyle/>
        <a:p>
          <a:r>
            <a:rPr lang="en-CA"/>
            <a:t>Track status of applied job</a:t>
          </a:r>
          <a:endParaRPr lang="en-US"/>
        </a:p>
      </dgm:t>
    </dgm:pt>
    <dgm:pt modelId="{602CF9B7-71A7-465E-B4F7-1A62059576B1}" type="parTrans" cxnId="{FC7C32E6-F694-4944-A9F3-C4666219AB00}">
      <dgm:prSet/>
      <dgm:spPr/>
      <dgm:t>
        <a:bodyPr/>
        <a:lstStyle/>
        <a:p>
          <a:endParaRPr lang="en-US"/>
        </a:p>
      </dgm:t>
    </dgm:pt>
    <dgm:pt modelId="{3B85DB4F-C044-4165-B72A-A545A8E42D92}" type="sibTrans" cxnId="{FC7C32E6-F694-4944-A9F3-C4666219AB00}">
      <dgm:prSet/>
      <dgm:spPr/>
      <dgm:t>
        <a:bodyPr/>
        <a:lstStyle/>
        <a:p>
          <a:endParaRPr lang="en-US"/>
        </a:p>
      </dgm:t>
    </dgm:pt>
    <dgm:pt modelId="{1FBA4488-8DCB-4AD9-979A-078ABC442B1E}">
      <dgm:prSet/>
      <dgm:spPr/>
      <dgm:t>
        <a:bodyPr/>
        <a:lstStyle/>
        <a:p>
          <a:r>
            <a:rPr lang="en-CA"/>
            <a:t>Upload/Build resume </a:t>
          </a:r>
          <a:endParaRPr lang="en-US"/>
        </a:p>
      </dgm:t>
    </dgm:pt>
    <dgm:pt modelId="{3E6827F2-836B-4254-85AD-F24B25310377}" type="parTrans" cxnId="{F0B0C66A-67D5-4626-807A-1600494A4FE0}">
      <dgm:prSet/>
      <dgm:spPr/>
      <dgm:t>
        <a:bodyPr/>
        <a:lstStyle/>
        <a:p>
          <a:endParaRPr lang="en-US"/>
        </a:p>
      </dgm:t>
    </dgm:pt>
    <dgm:pt modelId="{B0C173F4-E509-4B26-916A-50B7E7A7B438}" type="sibTrans" cxnId="{F0B0C66A-67D5-4626-807A-1600494A4FE0}">
      <dgm:prSet/>
      <dgm:spPr/>
      <dgm:t>
        <a:bodyPr/>
        <a:lstStyle/>
        <a:p>
          <a:endParaRPr lang="en-US"/>
        </a:p>
      </dgm:t>
    </dgm:pt>
    <dgm:pt modelId="{EDAB4C4B-8E7F-4684-B972-D96223AAFA31}">
      <dgm:prSet/>
      <dgm:spPr/>
      <dgm:t>
        <a:bodyPr/>
        <a:lstStyle/>
        <a:p>
          <a:r>
            <a:rPr lang="en-CA"/>
            <a:t>View/Download resume of candidate from employer’s side</a:t>
          </a:r>
          <a:endParaRPr lang="en-US"/>
        </a:p>
      </dgm:t>
    </dgm:pt>
    <dgm:pt modelId="{78A63FA1-63BD-4A48-A69B-019C1619754C}" type="parTrans" cxnId="{C8147F43-3A6A-4ADC-BA6E-8C3F6B52B53C}">
      <dgm:prSet/>
      <dgm:spPr/>
      <dgm:t>
        <a:bodyPr/>
        <a:lstStyle/>
        <a:p>
          <a:endParaRPr lang="en-US"/>
        </a:p>
      </dgm:t>
    </dgm:pt>
    <dgm:pt modelId="{5172DDDA-1ADF-49DB-806A-A670E3C65180}" type="sibTrans" cxnId="{C8147F43-3A6A-4ADC-BA6E-8C3F6B52B53C}">
      <dgm:prSet/>
      <dgm:spPr/>
      <dgm:t>
        <a:bodyPr/>
        <a:lstStyle/>
        <a:p>
          <a:endParaRPr lang="en-US"/>
        </a:p>
      </dgm:t>
    </dgm:pt>
    <dgm:pt modelId="{53124852-53F8-4125-AD63-41BAFC43EB41}">
      <dgm:prSet/>
      <dgm:spPr/>
      <dgm:t>
        <a:bodyPr/>
        <a:lstStyle/>
        <a:p>
          <a:r>
            <a:rPr lang="en-CA"/>
            <a:t>Admin Panel </a:t>
          </a:r>
          <a:endParaRPr lang="en-US"/>
        </a:p>
      </dgm:t>
    </dgm:pt>
    <dgm:pt modelId="{CA03BABC-C2C5-4D92-AF58-546C66988A9D}" type="parTrans" cxnId="{0A523132-0427-40DC-80E4-4E0D58BF6332}">
      <dgm:prSet/>
      <dgm:spPr/>
      <dgm:t>
        <a:bodyPr/>
        <a:lstStyle/>
        <a:p>
          <a:endParaRPr lang="en-US"/>
        </a:p>
      </dgm:t>
    </dgm:pt>
    <dgm:pt modelId="{94027617-1301-41B3-A19A-6BC26F7FD181}" type="sibTrans" cxnId="{0A523132-0427-40DC-80E4-4E0D58BF6332}">
      <dgm:prSet/>
      <dgm:spPr/>
      <dgm:t>
        <a:bodyPr/>
        <a:lstStyle/>
        <a:p>
          <a:endParaRPr lang="en-US"/>
        </a:p>
      </dgm:t>
    </dgm:pt>
    <dgm:pt modelId="{98C4DDB0-8298-4FA7-8A8E-1C676F8F90BC}">
      <dgm:prSet/>
      <dgm:spPr/>
      <dgm:t>
        <a:bodyPr/>
        <a:lstStyle/>
        <a:p>
          <a:r>
            <a:rPr lang="en-CA" b="0" i="0"/>
            <a:t>User Story of Sprint-4</a:t>
          </a:r>
          <a:endParaRPr lang="en-US"/>
        </a:p>
      </dgm:t>
    </dgm:pt>
    <dgm:pt modelId="{A9033C70-DCB2-4D76-96E7-C694771836F2}" type="parTrans" cxnId="{124AB9E3-0C79-424A-B2AA-2A9C55F877A8}">
      <dgm:prSet/>
      <dgm:spPr/>
      <dgm:t>
        <a:bodyPr/>
        <a:lstStyle/>
        <a:p>
          <a:endParaRPr lang="en-US"/>
        </a:p>
      </dgm:t>
    </dgm:pt>
    <dgm:pt modelId="{BB0AA3D2-A1BA-45A2-A06B-9552F35560BD}" type="sibTrans" cxnId="{124AB9E3-0C79-424A-B2AA-2A9C55F877A8}">
      <dgm:prSet/>
      <dgm:spPr/>
      <dgm:t>
        <a:bodyPr/>
        <a:lstStyle/>
        <a:p>
          <a:endParaRPr lang="en-US"/>
        </a:p>
      </dgm:t>
    </dgm:pt>
    <dgm:pt modelId="{A642F752-9273-47DF-ADCD-F6FAF0807414}">
      <dgm:prSet/>
      <dgm:spPr/>
      <dgm:t>
        <a:bodyPr/>
        <a:lstStyle/>
        <a:p>
          <a:r>
            <a:rPr lang="en-CA" dirty="0"/>
            <a:t>Open issues of Sprint 3</a:t>
          </a:r>
          <a:endParaRPr lang="en-US" dirty="0"/>
        </a:p>
      </dgm:t>
    </dgm:pt>
    <dgm:pt modelId="{7458D969-675B-493D-880C-9C6F36E196C9}" type="parTrans" cxnId="{87302FA4-0D4A-41B8-A7B7-FF6419BC4C00}">
      <dgm:prSet/>
      <dgm:spPr/>
      <dgm:t>
        <a:bodyPr/>
        <a:lstStyle/>
        <a:p>
          <a:endParaRPr lang="en-US"/>
        </a:p>
      </dgm:t>
    </dgm:pt>
    <dgm:pt modelId="{4D62F668-0050-4607-A98D-112DB724DF33}" type="sibTrans" cxnId="{87302FA4-0D4A-41B8-A7B7-FF6419BC4C00}">
      <dgm:prSet/>
      <dgm:spPr/>
      <dgm:t>
        <a:bodyPr/>
        <a:lstStyle/>
        <a:p>
          <a:endParaRPr lang="en-US"/>
        </a:p>
      </dgm:t>
    </dgm:pt>
    <dgm:pt modelId="{AB8932A1-5E8E-7A47-B9BE-3EAE711B2192}">
      <dgm:prSet/>
      <dgm:spPr/>
      <dgm:t>
        <a:bodyPr/>
        <a:lstStyle/>
        <a:p>
          <a:r>
            <a:rPr lang="en-US" dirty="0"/>
            <a:t>Performed UAT Testing</a:t>
          </a:r>
        </a:p>
      </dgm:t>
    </dgm:pt>
    <dgm:pt modelId="{A8D9EFBF-F262-274F-BD80-A3BE766BDFC4}" type="parTrans" cxnId="{B2FF51BD-2603-9F46-8ACF-948B68B4EA6C}">
      <dgm:prSet/>
      <dgm:spPr/>
    </dgm:pt>
    <dgm:pt modelId="{FE0D3BF4-E8CE-254F-A3D4-7395743D0FBD}" type="sibTrans" cxnId="{B2FF51BD-2603-9F46-8ACF-948B68B4EA6C}">
      <dgm:prSet/>
      <dgm:spPr/>
    </dgm:pt>
    <dgm:pt modelId="{FB32F0B4-A788-EA45-A64F-EA1E6CF1B352}">
      <dgm:prSet/>
      <dgm:spPr/>
      <dgm:t>
        <a:bodyPr/>
        <a:lstStyle/>
        <a:p>
          <a:r>
            <a:rPr lang="en-US" dirty="0"/>
            <a:t>Completed CI/CD testing Pipeline testing</a:t>
          </a:r>
        </a:p>
      </dgm:t>
    </dgm:pt>
    <dgm:pt modelId="{A06738F7-B9A0-8D42-8D88-27FB6E132BEB}" type="parTrans" cxnId="{69CF8BCC-B3FD-294E-84D8-C9E08998548F}">
      <dgm:prSet/>
      <dgm:spPr/>
    </dgm:pt>
    <dgm:pt modelId="{BDFF0798-4348-894C-89D9-0751C7E6AD62}" type="sibTrans" cxnId="{69CF8BCC-B3FD-294E-84D8-C9E08998548F}">
      <dgm:prSet/>
      <dgm:spPr/>
    </dgm:pt>
    <dgm:pt modelId="{F980868E-32FE-A242-A7C1-615C017D6B3A}" type="pres">
      <dgm:prSet presAssocID="{EA5C6D3C-9B0E-48E0-AC71-3B8020A9D47B}" presName="linear" presStyleCnt="0">
        <dgm:presLayoutVars>
          <dgm:dir/>
          <dgm:animLvl val="lvl"/>
          <dgm:resizeHandles val="exact"/>
        </dgm:presLayoutVars>
      </dgm:prSet>
      <dgm:spPr/>
    </dgm:pt>
    <dgm:pt modelId="{DAA456EA-E4EE-6D46-AE8E-42A42B8941E6}" type="pres">
      <dgm:prSet presAssocID="{64FD53B5-4CB1-4366-9F27-B1BC2E39D14B}" presName="parentLin" presStyleCnt="0"/>
      <dgm:spPr/>
    </dgm:pt>
    <dgm:pt modelId="{06CD4C08-0F42-6649-A694-4E297AAA87A1}" type="pres">
      <dgm:prSet presAssocID="{64FD53B5-4CB1-4366-9F27-B1BC2E39D14B}" presName="parentLeftMargin" presStyleLbl="node1" presStyleIdx="0" presStyleCnt="4"/>
      <dgm:spPr/>
    </dgm:pt>
    <dgm:pt modelId="{F9B950BA-4BDD-D049-83C6-A1A4E3E843F5}" type="pres">
      <dgm:prSet presAssocID="{64FD53B5-4CB1-4366-9F27-B1BC2E39D14B}" presName="parentText" presStyleLbl="node1" presStyleIdx="0" presStyleCnt="4">
        <dgm:presLayoutVars>
          <dgm:chMax val="0"/>
          <dgm:bulletEnabled val="1"/>
        </dgm:presLayoutVars>
      </dgm:prSet>
      <dgm:spPr/>
    </dgm:pt>
    <dgm:pt modelId="{1BC1AAE7-72FB-E14A-92BA-2D60969EC9B6}" type="pres">
      <dgm:prSet presAssocID="{64FD53B5-4CB1-4366-9F27-B1BC2E39D14B}" presName="negativeSpace" presStyleCnt="0"/>
      <dgm:spPr/>
    </dgm:pt>
    <dgm:pt modelId="{6C7EA98E-0082-8C47-9250-65A89FE7775B}" type="pres">
      <dgm:prSet presAssocID="{64FD53B5-4CB1-4366-9F27-B1BC2E39D14B}" presName="childText" presStyleLbl="conFgAcc1" presStyleIdx="0" presStyleCnt="4">
        <dgm:presLayoutVars>
          <dgm:bulletEnabled val="1"/>
        </dgm:presLayoutVars>
      </dgm:prSet>
      <dgm:spPr/>
    </dgm:pt>
    <dgm:pt modelId="{4CD6A784-84FC-5F41-889F-841FF255BC4B}" type="pres">
      <dgm:prSet presAssocID="{471E0ECE-983D-437D-B752-1136CBEC79A0}" presName="spaceBetweenRectangles" presStyleCnt="0"/>
      <dgm:spPr/>
    </dgm:pt>
    <dgm:pt modelId="{7C596413-B743-244C-9564-E7AC2356955B}" type="pres">
      <dgm:prSet presAssocID="{2B3FCD41-5B77-4C10-A59E-914B33634F20}" presName="parentLin" presStyleCnt="0"/>
      <dgm:spPr/>
    </dgm:pt>
    <dgm:pt modelId="{068F902F-0F6B-FB45-8BE5-5DE819F738E7}" type="pres">
      <dgm:prSet presAssocID="{2B3FCD41-5B77-4C10-A59E-914B33634F20}" presName="parentLeftMargin" presStyleLbl="node1" presStyleIdx="0" presStyleCnt="4"/>
      <dgm:spPr/>
    </dgm:pt>
    <dgm:pt modelId="{D6B68036-04CA-8B45-90C4-27FB3AC3ED11}" type="pres">
      <dgm:prSet presAssocID="{2B3FCD41-5B77-4C10-A59E-914B33634F20}" presName="parentText" presStyleLbl="node1" presStyleIdx="1" presStyleCnt="4">
        <dgm:presLayoutVars>
          <dgm:chMax val="0"/>
          <dgm:bulletEnabled val="1"/>
        </dgm:presLayoutVars>
      </dgm:prSet>
      <dgm:spPr/>
    </dgm:pt>
    <dgm:pt modelId="{7E95F9B6-832A-434A-99D2-9C8522CCDB7D}" type="pres">
      <dgm:prSet presAssocID="{2B3FCD41-5B77-4C10-A59E-914B33634F20}" presName="negativeSpace" presStyleCnt="0"/>
      <dgm:spPr/>
    </dgm:pt>
    <dgm:pt modelId="{3DE4B3B8-B8BB-FE40-BC7F-6DE867E34030}" type="pres">
      <dgm:prSet presAssocID="{2B3FCD41-5B77-4C10-A59E-914B33634F20}" presName="childText" presStyleLbl="conFgAcc1" presStyleIdx="1" presStyleCnt="4">
        <dgm:presLayoutVars>
          <dgm:bulletEnabled val="1"/>
        </dgm:presLayoutVars>
      </dgm:prSet>
      <dgm:spPr/>
    </dgm:pt>
    <dgm:pt modelId="{C9883436-FA73-7B48-AFAB-0FD068C803E4}" type="pres">
      <dgm:prSet presAssocID="{380DA24D-DDC2-4F21-B6AA-09471EE7AECD}" presName="spaceBetweenRectangles" presStyleCnt="0"/>
      <dgm:spPr/>
    </dgm:pt>
    <dgm:pt modelId="{47CD7636-8A28-284E-B198-B3E0FC220D34}" type="pres">
      <dgm:prSet presAssocID="{838A16FC-7CED-401C-B73A-DCA614CF81C3}" presName="parentLin" presStyleCnt="0"/>
      <dgm:spPr/>
    </dgm:pt>
    <dgm:pt modelId="{EBEABBD4-5C97-634D-BCC9-829677D88010}" type="pres">
      <dgm:prSet presAssocID="{838A16FC-7CED-401C-B73A-DCA614CF81C3}" presName="parentLeftMargin" presStyleLbl="node1" presStyleIdx="1" presStyleCnt="4"/>
      <dgm:spPr/>
    </dgm:pt>
    <dgm:pt modelId="{C48D13BE-47FD-8148-981D-0F0143DD8C75}" type="pres">
      <dgm:prSet presAssocID="{838A16FC-7CED-401C-B73A-DCA614CF81C3}" presName="parentText" presStyleLbl="node1" presStyleIdx="2" presStyleCnt="4">
        <dgm:presLayoutVars>
          <dgm:chMax val="0"/>
          <dgm:bulletEnabled val="1"/>
        </dgm:presLayoutVars>
      </dgm:prSet>
      <dgm:spPr/>
    </dgm:pt>
    <dgm:pt modelId="{814774F5-8410-684C-862C-9DFC6B90B972}" type="pres">
      <dgm:prSet presAssocID="{838A16FC-7CED-401C-B73A-DCA614CF81C3}" presName="negativeSpace" presStyleCnt="0"/>
      <dgm:spPr/>
    </dgm:pt>
    <dgm:pt modelId="{1CFB175B-6ED1-7F43-A80A-9ED2F56F0A76}" type="pres">
      <dgm:prSet presAssocID="{838A16FC-7CED-401C-B73A-DCA614CF81C3}" presName="childText" presStyleLbl="conFgAcc1" presStyleIdx="2" presStyleCnt="4">
        <dgm:presLayoutVars>
          <dgm:bulletEnabled val="1"/>
        </dgm:presLayoutVars>
      </dgm:prSet>
      <dgm:spPr/>
    </dgm:pt>
    <dgm:pt modelId="{A4502603-12F5-814E-92BD-6D4EDAFFE3E1}" type="pres">
      <dgm:prSet presAssocID="{7D2D6B17-7B0E-4DF8-8955-D829738773F7}" presName="spaceBetweenRectangles" presStyleCnt="0"/>
      <dgm:spPr/>
    </dgm:pt>
    <dgm:pt modelId="{7D82AF68-4CFB-7146-8885-E21075D8EC56}" type="pres">
      <dgm:prSet presAssocID="{98C4DDB0-8298-4FA7-8A8E-1C676F8F90BC}" presName="parentLin" presStyleCnt="0"/>
      <dgm:spPr/>
    </dgm:pt>
    <dgm:pt modelId="{8D6603BA-6ED4-434E-B341-56F2CA4710A4}" type="pres">
      <dgm:prSet presAssocID="{98C4DDB0-8298-4FA7-8A8E-1C676F8F90BC}" presName="parentLeftMargin" presStyleLbl="node1" presStyleIdx="2" presStyleCnt="4"/>
      <dgm:spPr/>
    </dgm:pt>
    <dgm:pt modelId="{249C14A1-B123-5C41-9219-F9F1515B358C}" type="pres">
      <dgm:prSet presAssocID="{98C4DDB0-8298-4FA7-8A8E-1C676F8F90BC}" presName="parentText" presStyleLbl="node1" presStyleIdx="3" presStyleCnt="4">
        <dgm:presLayoutVars>
          <dgm:chMax val="0"/>
          <dgm:bulletEnabled val="1"/>
        </dgm:presLayoutVars>
      </dgm:prSet>
      <dgm:spPr/>
    </dgm:pt>
    <dgm:pt modelId="{93AAEEB0-BC7F-534E-9E84-8EA0C3A7B35F}" type="pres">
      <dgm:prSet presAssocID="{98C4DDB0-8298-4FA7-8A8E-1C676F8F90BC}" presName="negativeSpace" presStyleCnt="0"/>
      <dgm:spPr/>
    </dgm:pt>
    <dgm:pt modelId="{B4F8A6D3-8243-8647-B174-B9CEC1AA5BF3}" type="pres">
      <dgm:prSet presAssocID="{98C4DDB0-8298-4FA7-8A8E-1C676F8F90BC}" presName="childText" presStyleLbl="conFgAcc1" presStyleIdx="3" presStyleCnt="4">
        <dgm:presLayoutVars>
          <dgm:bulletEnabled val="1"/>
        </dgm:presLayoutVars>
      </dgm:prSet>
      <dgm:spPr/>
    </dgm:pt>
  </dgm:ptLst>
  <dgm:cxnLst>
    <dgm:cxn modelId="{C19C5807-87BB-1C4A-8B66-55C1D03A29BB}" type="presOf" srcId="{4EF45303-A8E2-49F5-AB7E-4EB052DBB16C}" destId="{6C7EA98E-0082-8C47-9250-65A89FE7775B}" srcOrd="0" destOrd="0" presId="urn:microsoft.com/office/officeart/2005/8/layout/list1"/>
    <dgm:cxn modelId="{6E8A7E0D-D1B2-D94C-A82C-FC843ADC0503}" type="presOf" srcId="{64FD53B5-4CB1-4366-9F27-B1BC2E39D14B}" destId="{F9B950BA-4BDD-D049-83C6-A1A4E3E843F5}" srcOrd="1" destOrd="0" presId="urn:microsoft.com/office/officeart/2005/8/layout/list1"/>
    <dgm:cxn modelId="{489EDE0E-49C8-8846-870E-5CFE998F9C29}" type="presOf" srcId="{64FD53B5-4CB1-4366-9F27-B1BC2E39D14B}" destId="{06CD4C08-0F42-6649-A694-4E297AAA87A1}" srcOrd="0" destOrd="0" presId="urn:microsoft.com/office/officeart/2005/8/layout/list1"/>
    <dgm:cxn modelId="{4D8D7411-C7BA-467C-8A7B-92C697660D0D}" srcId="{2B3FCD41-5B77-4C10-A59E-914B33634F20}" destId="{86AEE05B-481F-49F3-87F4-A2ADCEC2450D}" srcOrd="0" destOrd="0" parTransId="{375CB8B8-4686-4D29-B2B7-E0FDD51F54CC}" sibTransId="{BDE72537-E768-412C-BCB4-FB944F5F6910}"/>
    <dgm:cxn modelId="{CC11F811-0D72-3C4E-A687-9A6132E9FE50}" type="presOf" srcId="{98C4DDB0-8298-4FA7-8A8E-1C676F8F90BC}" destId="{249C14A1-B123-5C41-9219-F9F1515B358C}" srcOrd="1" destOrd="0" presId="urn:microsoft.com/office/officeart/2005/8/layout/list1"/>
    <dgm:cxn modelId="{CA8A2712-A370-4AC9-8BC4-9D188534CB58}" srcId="{64FD53B5-4CB1-4366-9F27-B1BC2E39D14B}" destId="{D964B4AA-96DD-41F6-BDA3-BD74E04E38D6}" srcOrd="1" destOrd="0" parTransId="{7CE40229-99C5-40B1-881C-9191DFD74F55}" sibTransId="{C323958F-9C7A-48AE-9BF6-E2D87DFC3A1C}"/>
    <dgm:cxn modelId="{F0059B1B-9AA2-4F60-A4B0-8B08F8BCE1A3}" srcId="{2B3FCD41-5B77-4C10-A59E-914B33634F20}" destId="{E2168DC0-05B5-45B3-AE1A-896D3E9F33A6}" srcOrd="1" destOrd="0" parTransId="{7D1C4E13-59CC-49E7-AC8D-AE907BC40FB0}" sibTransId="{3E8FC8B5-C1E5-44F8-AF4A-F3DD9F0DE9BD}"/>
    <dgm:cxn modelId="{0A523132-0427-40DC-80E4-4E0D58BF6332}" srcId="{838A16FC-7CED-401C-B73A-DCA614CF81C3}" destId="{53124852-53F8-4125-AD63-41BAFC43EB41}" srcOrd="5" destOrd="0" parTransId="{CA03BABC-C2C5-4D92-AF58-546C66988A9D}" sibTransId="{94027617-1301-41B3-A19A-6BC26F7FD181}"/>
    <dgm:cxn modelId="{A0E9F33D-E385-0F4B-AEC2-FDBA780496A2}" type="presOf" srcId="{D964B4AA-96DD-41F6-BDA3-BD74E04E38D6}" destId="{6C7EA98E-0082-8C47-9250-65A89FE7775B}" srcOrd="0" destOrd="1" presId="urn:microsoft.com/office/officeart/2005/8/layout/list1"/>
    <dgm:cxn modelId="{1621AA42-CEE2-4845-8255-BDC80683D184}" type="presOf" srcId="{62DDEC46-8E61-4B88-BFF6-59AA8774FE44}" destId="{1CFB175B-6ED1-7F43-A80A-9ED2F56F0A76}" srcOrd="0" destOrd="2" presId="urn:microsoft.com/office/officeart/2005/8/layout/list1"/>
    <dgm:cxn modelId="{C8147F43-3A6A-4ADC-BA6E-8C3F6B52B53C}" srcId="{838A16FC-7CED-401C-B73A-DCA614CF81C3}" destId="{EDAB4C4B-8E7F-4684-B972-D96223AAFA31}" srcOrd="4" destOrd="0" parTransId="{78A63FA1-63BD-4A48-A69B-019C1619754C}" sibTransId="{5172DDDA-1ADF-49DB-806A-A670E3C65180}"/>
    <dgm:cxn modelId="{27C8A143-75BF-CB4A-B8F1-9B20990E3EC8}" type="presOf" srcId="{1FBA4488-8DCB-4AD9-979A-078ABC442B1E}" destId="{1CFB175B-6ED1-7F43-A80A-9ED2F56F0A76}" srcOrd="0" destOrd="3" presId="urn:microsoft.com/office/officeart/2005/8/layout/list1"/>
    <dgm:cxn modelId="{3DDDAB44-4FC3-884D-9890-0778C11D96C3}" type="presOf" srcId="{20E1B0BD-FC02-4F24-80F9-A4E752A3621E}" destId="{1CFB175B-6ED1-7F43-A80A-9ED2F56F0A76}" srcOrd="0" destOrd="0" presId="urn:microsoft.com/office/officeart/2005/8/layout/list1"/>
    <dgm:cxn modelId="{EF256D48-EBC8-394F-9CC3-CEDA49BD004F}" type="presOf" srcId="{53124852-53F8-4125-AD63-41BAFC43EB41}" destId="{1CFB175B-6ED1-7F43-A80A-9ED2F56F0A76}" srcOrd="0" destOrd="5" presId="urn:microsoft.com/office/officeart/2005/8/layout/list1"/>
    <dgm:cxn modelId="{D5F5D351-F7E7-40DB-8F43-2256A8A91159}" srcId="{838A16FC-7CED-401C-B73A-DCA614CF81C3}" destId="{20E1B0BD-FC02-4F24-80F9-A4E752A3621E}" srcOrd="0" destOrd="0" parTransId="{AF177E61-B7FE-487F-8852-7EB280B1CB1F}" sibTransId="{4B1971B5-15A6-43BA-BFC5-2FB7D862E62A}"/>
    <dgm:cxn modelId="{0D01B05C-438C-C946-AC72-F83A52FBCCD3}" type="presOf" srcId="{FB32F0B4-A788-EA45-A64F-EA1E6CF1B352}" destId="{B4F8A6D3-8243-8647-B174-B9CEC1AA5BF3}" srcOrd="0" destOrd="1" presId="urn:microsoft.com/office/officeart/2005/8/layout/list1"/>
    <dgm:cxn modelId="{EB6AB767-632E-E84D-8A85-0183954BE8FB}" type="presOf" srcId="{8FF6E08A-199B-4003-96F7-14E51F56B4B7}" destId="{6C7EA98E-0082-8C47-9250-65A89FE7775B}" srcOrd="0" destOrd="2" presId="urn:microsoft.com/office/officeart/2005/8/layout/list1"/>
    <dgm:cxn modelId="{F0B0C66A-67D5-4626-807A-1600494A4FE0}" srcId="{838A16FC-7CED-401C-B73A-DCA614CF81C3}" destId="{1FBA4488-8DCB-4AD9-979A-078ABC442B1E}" srcOrd="3" destOrd="0" parTransId="{3E6827F2-836B-4254-85AD-F24B25310377}" sibTransId="{B0C173F4-E509-4B26-916A-50B7E7A7B438}"/>
    <dgm:cxn modelId="{C16B5B72-D39E-BA44-A91A-054E483BEB38}" type="presOf" srcId="{2B3FCD41-5B77-4C10-A59E-914B33634F20}" destId="{068F902F-0F6B-FB45-8BE5-5DE819F738E7}" srcOrd="0" destOrd="0" presId="urn:microsoft.com/office/officeart/2005/8/layout/list1"/>
    <dgm:cxn modelId="{9A221D7E-EF02-9247-AF27-29379428FF1E}" type="presOf" srcId="{838A16FC-7CED-401C-B73A-DCA614CF81C3}" destId="{C48D13BE-47FD-8148-981D-0F0143DD8C75}" srcOrd="1" destOrd="0" presId="urn:microsoft.com/office/officeart/2005/8/layout/list1"/>
    <dgm:cxn modelId="{2625E990-D30B-4F76-A4F2-80DC662BE51C}" srcId="{64FD53B5-4CB1-4366-9F27-B1BC2E39D14B}" destId="{8FF6E08A-199B-4003-96F7-14E51F56B4B7}" srcOrd="2" destOrd="0" parTransId="{98B5414C-9616-42FB-9BCB-4D87D9C5C67D}" sibTransId="{2D58082F-F735-46AF-BB38-398A98A3F792}"/>
    <dgm:cxn modelId="{5BDD1B94-8FC2-B145-BCD2-B8E18B8FABC3}" type="presOf" srcId="{62FEED7D-CF9E-4AE6-9AB6-205A9D9494AB}" destId="{3DE4B3B8-B8BB-FE40-BC7F-6DE867E34030}" srcOrd="0" destOrd="2" presId="urn:microsoft.com/office/officeart/2005/8/layout/list1"/>
    <dgm:cxn modelId="{87933396-5F9C-0441-9313-CB3E9998928C}" type="presOf" srcId="{EA5C6D3C-9B0E-48E0-AC71-3B8020A9D47B}" destId="{F980868E-32FE-A242-A7C1-615C017D6B3A}" srcOrd="0" destOrd="0" presId="urn:microsoft.com/office/officeart/2005/8/layout/list1"/>
    <dgm:cxn modelId="{0707299F-0445-3D47-9231-142CB5A77933}" type="presOf" srcId="{2B3FCD41-5B77-4C10-A59E-914B33634F20}" destId="{D6B68036-04CA-8B45-90C4-27FB3AC3ED11}" srcOrd="1" destOrd="0" presId="urn:microsoft.com/office/officeart/2005/8/layout/list1"/>
    <dgm:cxn modelId="{63F238A1-E3A0-144A-A42B-DA495950C2FB}" type="presOf" srcId="{C9263DB5-AD83-47F2-A2C7-8E5352A5C8DC}" destId="{1CFB175B-6ED1-7F43-A80A-9ED2F56F0A76}" srcOrd="0" destOrd="1" presId="urn:microsoft.com/office/officeart/2005/8/layout/list1"/>
    <dgm:cxn modelId="{87302FA4-0D4A-41B8-A7B7-FF6419BC4C00}" srcId="{98C4DDB0-8298-4FA7-8A8E-1C676F8F90BC}" destId="{A642F752-9273-47DF-ADCD-F6FAF0807414}" srcOrd="0" destOrd="0" parTransId="{7458D969-675B-493D-880C-9C6F36E196C9}" sibTransId="{4D62F668-0050-4607-A98D-112DB724DF33}"/>
    <dgm:cxn modelId="{B5C38EA8-937B-4606-AE2D-36D80D58D835}" srcId="{EA5C6D3C-9B0E-48E0-AC71-3B8020A9D47B}" destId="{838A16FC-7CED-401C-B73A-DCA614CF81C3}" srcOrd="2" destOrd="0" parTransId="{08DFFC27-FE64-43B3-8EB2-8A829216C4E1}" sibTransId="{7D2D6B17-7B0E-4DF8-8955-D829738773F7}"/>
    <dgm:cxn modelId="{BD3209B0-303D-C643-B3E4-7D0F4CFAAB48}" type="presOf" srcId="{AB8932A1-5E8E-7A47-B9BE-3EAE711B2192}" destId="{B4F8A6D3-8243-8647-B174-B9CEC1AA5BF3}" srcOrd="0" destOrd="2" presId="urn:microsoft.com/office/officeart/2005/8/layout/list1"/>
    <dgm:cxn modelId="{B2FF51BD-2603-9F46-8ACF-948B68B4EA6C}" srcId="{98C4DDB0-8298-4FA7-8A8E-1C676F8F90BC}" destId="{AB8932A1-5E8E-7A47-B9BE-3EAE711B2192}" srcOrd="2" destOrd="0" parTransId="{A8D9EFBF-F262-274F-BD80-A3BE766BDFC4}" sibTransId="{FE0D3BF4-E8CE-254F-A3D4-7395743D0FBD}"/>
    <dgm:cxn modelId="{8D36A5C2-58A4-CD41-98C5-39C1C1143AA0}" type="presOf" srcId="{838A16FC-7CED-401C-B73A-DCA614CF81C3}" destId="{EBEABBD4-5C97-634D-BCC9-829677D88010}" srcOrd="0" destOrd="0" presId="urn:microsoft.com/office/officeart/2005/8/layout/list1"/>
    <dgm:cxn modelId="{E80B9BC6-3A9A-2F48-93FB-2738E53D4BBC}" type="presOf" srcId="{86AEE05B-481F-49F3-87F4-A2ADCEC2450D}" destId="{3DE4B3B8-B8BB-FE40-BC7F-6DE867E34030}" srcOrd="0" destOrd="0" presId="urn:microsoft.com/office/officeart/2005/8/layout/list1"/>
    <dgm:cxn modelId="{DFA248CA-FEEA-2144-A768-26B5633A7DE2}" type="presOf" srcId="{EDAB4C4B-8E7F-4684-B972-D96223AAFA31}" destId="{1CFB175B-6ED1-7F43-A80A-9ED2F56F0A76}" srcOrd="0" destOrd="4" presId="urn:microsoft.com/office/officeart/2005/8/layout/list1"/>
    <dgm:cxn modelId="{69CF8BCC-B3FD-294E-84D8-C9E08998548F}" srcId="{98C4DDB0-8298-4FA7-8A8E-1C676F8F90BC}" destId="{FB32F0B4-A788-EA45-A64F-EA1E6CF1B352}" srcOrd="1" destOrd="0" parTransId="{A06738F7-B9A0-8D42-8D88-27FB6E132BEB}" sibTransId="{BDFF0798-4348-894C-89D9-0751C7E6AD62}"/>
    <dgm:cxn modelId="{5025B0D3-98A8-4EEE-884C-332D48735D04}" srcId="{EA5C6D3C-9B0E-48E0-AC71-3B8020A9D47B}" destId="{2B3FCD41-5B77-4C10-A59E-914B33634F20}" srcOrd="1" destOrd="0" parTransId="{452AFC4D-C432-44E3-B561-931534ED9C44}" sibTransId="{380DA24D-DDC2-4F21-B6AA-09471EE7AECD}"/>
    <dgm:cxn modelId="{212400DC-CEAC-4DAF-AEFB-80A1877E0D8A}" srcId="{64FD53B5-4CB1-4366-9F27-B1BC2E39D14B}" destId="{4EF45303-A8E2-49F5-AB7E-4EB052DBB16C}" srcOrd="0" destOrd="0" parTransId="{A31F3DBE-760D-4EF1-B7CE-C60497C507C1}" sibTransId="{38C29DC1-99F5-4C81-B14D-749E26BDA80B}"/>
    <dgm:cxn modelId="{124AB9E3-0C79-424A-B2AA-2A9C55F877A8}" srcId="{EA5C6D3C-9B0E-48E0-AC71-3B8020A9D47B}" destId="{98C4DDB0-8298-4FA7-8A8E-1C676F8F90BC}" srcOrd="3" destOrd="0" parTransId="{A9033C70-DCB2-4D76-96E7-C694771836F2}" sibTransId="{BB0AA3D2-A1BA-45A2-A06B-9552F35560BD}"/>
    <dgm:cxn modelId="{FC7C32E6-F694-4944-A9F3-C4666219AB00}" srcId="{838A16FC-7CED-401C-B73A-DCA614CF81C3}" destId="{62DDEC46-8E61-4B88-BFF6-59AA8774FE44}" srcOrd="2" destOrd="0" parTransId="{602CF9B7-71A7-465E-B4F7-1A62059576B1}" sibTransId="{3B85DB4F-C044-4165-B72A-A545A8E42D92}"/>
    <dgm:cxn modelId="{5017EDEE-7D70-43F4-8DA8-B70AADDD85E6}" srcId="{EA5C6D3C-9B0E-48E0-AC71-3B8020A9D47B}" destId="{64FD53B5-4CB1-4366-9F27-B1BC2E39D14B}" srcOrd="0" destOrd="0" parTransId="{80BC549A-DC13-454D-BBD7-F8E1BED7EB60}" sibTransId="{471E0ECE-983D-437D-B752-1136CBEC79A0}"/>
    <dgm:cxn modelId="{6BD9C8F1-56A0-8C49-B474-06F64564634B}" type="presOf" srcId="{A642F752-9273-47DF-ADCD-F6FAF0807414}" destId="{B4F8A6D3-8243-8647-B174-B9CEC1AA5BF3}" srcOrd="0" destOrd="0" presId="urn:microsoft.com/office/officeart/2005/8/layout/list1"/>
    <dgm:cxn modelId="{667886F4-DD61-4877-A1A4-9934A3EEFE0E}" srcId="{838A16FC-7CED-401C-B73A-DCA614CF81C3}" destId="{C9263DB5-AD83-47F2-A2C7-8E5352A5C8DC}" srcOrd="1" destOrd="0" parTransId="{3A56AE71-99B0-40A1-841D-89FDC04C1710}" sibTransId="{D4566B9F-37AB-4E62-8D0B-13402B920F4E}"/>
    <dgm:cxn modelId="{BFE9A3F7-EBE6-5E49-99FA-F5273C8040EF}" type="presOf" srcId="{E2168DC0-05B5-45B3-AE1A-896D3E9F33A6}" destId="{3DE4B3B8-B8BB-FE40-BC7F-6DE867E34030}" srcOrd="0" destOrd="1" presId="urn:microsoft.com/office/officeart/2005/8/layout/list1"/>
    <dgm:cxn modelId="{C026ACF9-C553-3C41-80A3-D8B7BADD2940}" type="presOf" srcId="{98C4DDB0-8298-4FA7-8A8E-1C676F8F90BC}" destId="{8D6603BA-6ED4-434E-B341-56F2CA4710A4}" srcOrd="0" destOrd="0" presId="urn:microsoft.com/office/officeart/2005/8/layout/list1"/>
    <dgm:cxn modelId="{E74355FF-EEF3-4ABA-AD7F-D2F426991C55}" srcId="{2B3FCD41-5B77-4C10-A59E-914B33634F20}" destId="{62FEED7D-CF9E-4AE6-9AB6-205A9D9494AB}" srcOrd="2" destOrd="0" parTransId="{92C489FA-CA2B-44BC-BB80-A24CE7932332}" sibTransId="{054E3BA5-59CA-4A59-ABDF-A44904F224A8}"/>
    <dgm:cxn modelId="{37F91092-657A-0C4E-A01E-3CE711AC9099}" type="presParOf" srcId="{F980868E-32FE-A242-A7C1-615C017D6B3A}" destId="{DAA456EA-E4EE-6D46-AE8E-42A42B8941E6}" srcOrd="0" destOrd="0" presId="urn:microsoft.com/office/officeart/2005/8/layout/list1"/>
    <dgm:cxn modelId="{64D784F3-3011-C84E-A21D-5D4E17938A9C}" type="presParOf" srcId="{DAA456EA-E4EE-6D46-AE8E-42A42B8941E6}" destId="{06CD4C08-0F42-6649-A694-4E297AAA87A1}" srcOrd="0" destOrd="0" presId="urn:microsoft.com/office/officeart/2005/8/layout/list1"/>
    <dgm:cxn modelId="{6EC77141-FE2F-FD4B-BB75-85BDC5619E8C}" type="presParOf" srcId="{DAA456EA-E4EE-6D46-AE8E-42A42B8941E6}" destId="{F9B950BA-4BDD-D049-83C6-A1A4E3E843F5}" srcOrd="1" destOrd="0" presId="urn:microsoft.com/office/officeart/2005/8/layout/list1"/>
    <dgm:cxn modelId="{C8EB94B6-E194-774C-96ED-771534ACE6E5}" type="presParOf" srcId="{F980868E-32FE-A242-A7C1-615C017D6B3A}" destId="{1BC1AAE7-72FB-E14A-92BA-2D60969EC9B6}" srcOrd="1" destOrd="0" presId="urn:microsoft.com/office/officeart/2005/8/layout/list1"/>
    <dgm:cxn modelId="{1F38E391-9990-134A-8469-AAAF7A34B781}" type="presParOf" srcId="{F980868E-32FE-A242-A7C1-615C017D6B3A}" destId="{6C7EA98E-0082-8C47-9250-65A89FE7775B}" srcOrd="2" destOrd="0" presId="urn:microsoft.com/office/officeart/2005/8/layout/list1"/>
    <dgm:cxn modelId="{61F82BCF-B0FE-1C42-9533-4E7F902D3D9B}" type="presParOf" srcId="{F980868E-32FE-A242-A7C1-615C017D6B3A}" destId="{4CD6A784-84FC-5F41-889F-841FF255BC4B}" srcOrd="3" destOrd="0" presId="urn:microsoft.com/office/officeart/2005/8/layout/list1"/>
    <dgm:cxn modelId="{315BA88C-BC6F-3145-AF39-1D4ABF7AC47D}" type="presParOf" srcId="{F980868E-32FE-A242-A7C1-615C017D6B3A}" destId="{7C596413-B743-244C-9564-E7AC2356955B}" srcOrd="4" destOrd="0" presId="urn:microsoft.com/office/officeart/2005/8/layout/list1"/>
    <dgm:cxn modelId="{7CB285FF-C16A-D847-A80C-4A7B3195D419}" type="presParOf" srcId="{7C596413-B743-244C-9564-E7AC2356955B}" destId="{068F902F-0F6B-FB45-8BE5-5DE819F738E7}" srcOrd="0" destOrd="0" presId="urn:microsoft.com/office/officeart/2005/8/layout/list1"/>
    <dgm:cxn modelId="{F59B4976-3590-9C43-9B6B-C480CD7474EC}" type="presParOf" srcId="{7C596413-B743-244C-9564-E7AC2356955B}" destId="{D6B68036-04CA-8B45-90C4-27FB3AC3ED11}" srcOrd="1" destOrd="0" presId="urn:microsoft.com/office/officeart/2005/8/layout/list1"/>
    <dgm:cxn modelId="{581A6611-BB9F-744B-BFF2-0F10BAF438B8}" type="presParOf" srcId="{F980868E-32FE-A242-A7C1-615C017D6B3A}" destId="{7E95F9B6-832A-434A-99D2-9C8522CCDB7D}" srcOrd="5" destOrd="0" presId="urn:microsoft.com/office/officeart/2005/8/layout/list1"/>
    <dgm:cxn modelId="{E71E10F7-5C23-4B44-83A3-EFA4D0B33DBE}" type="presParOf" srcId="{F980868E-32FE-A242-A7C1-615C017D6B3A}" destId="{3DE4B3B8-B8BB-FE40-BC7F-6DE867E34030}" srcOrd="6" destOrd="0" presId="urn:microsoft.com/office/officeart/2005/8/layout/list1"/>
    <dgm:cxn modelId="{554B0737-2ECB-A444-9602-C56B7439280F}" type="presParOf" srcId="{F980868E-32FE-A242-A7C1-615C017D6B3A}" destId="{C9883436-FA73-7B48-AFAB-0FD068C803E4}" srcOrd="7" destOrd="0" presId="urn:microsoft.com/office/officeart/2005/8/layout/list1"/>
    <dgm:cxn modelId="{100C5DA0-7744-2F48-997D-23EADE0DB845}" type="presParOf" srcId="{F980868E-32FE-A242-A7C1-615C017D6B3A}" destId="{47CD7636-8A28-284E-B198-B3E0FC220D34}" srcOrd="8" destOrd="0" presId="urn:microsoft.com/office/officeart/2005/8/layout/list1"/>
    <dgm:cxn modelId="{87FF34D9-29F9-F146-B2AF-C1C53B65C8D3}" type="presParOf" srcId="{47CD7636-8A28-284E-B198-B3E0FC220D34}" destId="{EBEABBD4-5C97-634D-BCC9-829677D88010}" srcOrd="0" destOrd="0" presId="urn:microsoft.com/office/officeart/2005/8/layout/list1"/>
    <dgm:cxn modelId="{AAFEB035-0CD2-494F-A510-54B1B5D0037C}" type="presParOf" srcId="{47CD7636-8A28-284E-B198-B3E0FC220D34}" destId="{C48D13BE-47FD-8148-981D-0F0143DD8C75}" srcOrd="1" destOrd="0" presId="urn:microsoft.com/office/officeart/2005/8/layout/list1"/>
    <dgm:cxn modelId="{2AB1EA66-6DE2-BF45-A023-5E12283A8EAF}" type="presParOf" srcId="{F980868E-32FE-A242-A7C1-615C017D6B3A}" destId="{814774F5-8410-684C-862C-9DFC6B90B972}" srcOrd="9" destOrd="0" presId="urn:microsoft.com/office/officeart/2005/8/layout/list1"/>
    <dgm:cxn modelId="{DDD8748C-349B-CB4F-835C-59BB898A0074}" type="presParOf" srcId="{F980868E-32FE-A242-A7C1-615C017D6B3A}" destId="{1CFB175B-6ED1-7F43-A80A-9ED2F56F0A76}" srcOrd="10" destOrd="0" presId="urn:microsoft.com/office/officeart/2005/8/layout/list1"/>
    <dgm:cxn modelId="{972BE36F-FCEC-2345-92D1-789D7D6DD99C}" type="presParOf" srcId="{F980868E-32FE-A242-A7C1-615C017D6B3A}" destId="{A4502603-12F5-814E-92BD-6D4EDAFFE3E1}" srcOrd="11" destOrd="0" presId="urn:microsoft.com/office/officeart/2005/8/layout/list1"/>
    <dgm:cxn modelId="{8980E6DA-1E3E-CF45-9F21-9FFBC176A7D9}" type="presParOf" srcId="{F980868E-32FE-A242-A7C1-615C017D6B3A}" destId="{7D82AF68-4CFB-7146-8885-E21075D8EC56}" srcOrd="12" destOrd="0" presId="urn:microsoft.com/office/officeart/2005/8/layout/list1"/>
    <dgm:cxn modelId="{50921AC6-CF14-7549-970D-722C7FB33936}" type="presParOf" srcId="{7D82AF68-4CFB-7146-8885-E21075D8EC56}" destId="{8D6603BA-6ED4-434E-B341-56F2CA4710A4}" srcOrd="0" destOrd="0" presId="urn:microsoft.com/office/officeart/2005/8/layout/list1"/>
    <dgm:cxn modelId="{967C0BD8-79CB-F84B-95F5-3CAE4482B13C}" type="presParOf" srcId="{7D82AF68-4CFB-7146-8885-E21075D8EC56}" destId="{249C14A1-B123-5C41-9219-F9F1515B358C}" srcOrd="1" destOrd="0" presId="urn:microsoft.com/office/officeart/2005/8/layout/list1"/>
    <dgm:cxn modelId="{D8F79FAA-ACB9-F345-BB09-1ABE885E9482}" type="presParOf" srcId="{F980868E-32FE-A242-A7C1-615C017D6B3A}" destId="{93AAEEB0-BC7F-534E-9E84-8EA0C3A7B35F}" srcOrd="13" destOrd="0" presId="urn:microsoft.com/office/officeart/2005/8/layout/list1"/>
    <dgm:cxn modelId="{F22D64A9-B90A-5945-8917-06F20176D3FE}" type="presParOf" srcId="{F980868E-32FE-A242-A7C1-615C017D6B3A}" destId="{B4F8A6D3-8243-8647-B174-B9CEC1AA5BF3}"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9CCC5BD-70CC-4BFC-9477-D24F142EEA8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B2D79E9-AC3D-48B8-82CD-BA79B6AFCB2D}">
      <dgm:prSet/>
      <dgm:spPr/>
      <dgm:t>
        <a:bodyPr/>
        <a:lstStyle/>
        <a:p>
          <a:pPr>
            <a:lnSpc>
              <a:spcPct val="100000"/>
            </a:lnSpc>
          </a:pPr>
          <a:r>
            <a:rPr lang="en-CA" b="1" dirty="0"/>
            <a:t>Flexible Data Modeling</a:t>
          </a:r>
          <a:endParaRPr lang="en-US" dirty="0"/>
        </a:p>
      </dgm:t>
    </dgm:pt>
    <dgm:pt modelId="{005ADE08-69F0-4432-B308-6CBD0DF56071}" type="parTrans" cxnId="{F86C5562-4660-4D4F-A66C-FB3D5A650845}">
      <dgm:prSet/>
      <dgm:spPr/>
      <dgm:t>
        <a:bodyPr/>
        <a:lstStyle/>
        <a:p>
          <a:endParaRPr lang="en-US"/>
        </a:p>
      </dgm:t>
    </dgm:pt>
    <dgm:pt modelId="{B8703073-F1FB-4B8C-9996-64487398B759}" type="sibTrans" cxnId="{F86C5562-4660-4D4F-A66C-FB3D5A650845}">
      <dgm:prSet/>
      <dgm:spPr/>
      <dgm:t>
        <a:bodyPr/>
        <a:lstStyle/>
        <a:p>
          <a:endParaRPr lang="en-US"/>
        </a:p>
      </dgm:t>
    </dgm:pt>
    <dgm:pt modelId="{FDD3A941-9EAA-4EA0-BE64-ADDD7280B626}">
      <dgm:prSet/>
      <dgm:spPr/>
      <dgm:t>
        <a:bodyPr/>
        <a:lstStyle/>
        <a:p>
          <a:pPr>
            <a:lnSpc>
              <a:spcPct val="100000"/>
            </a:lnSpc>
          </a:pPr>
          <a:r>
            <a:rPr lang="en-CA" b="0"/>
            <a:t>Challenge: Designing data models accommodating evolving requirements for profiles and job postings.</a:t>
          </a:r>
          <a:endParaRPr lang="en-US"/>
        </a:p>
      </dgm:t>
    </dgm:pt>
    <dgm:pt modelId="{E54A2256-8B02-4564-824A-1F0CB089DBC9}" type="parTrans" cxnId="{2A1E134D-C574-4CCC-B127-CF9E6A129FF7}">
      <dgm:prSet/>
      <dgm:spPr/>
      <dgm:t>
        <a:bodyPr/>
        <a:lstStyle/>
        <a:p>
          <a:endParaRPr lang="en-US"/>
        </a:p>
      </dgm:t>
    </dgm:pt>
    <dgm:pt modelId="{EE9AA9DF-666B-4371-BA4A-B48F4B92E2D6}" type="sibTrans" cxnId="{2A1E134D-C574-4CCC-B127-CF9E6A129FF7}">
      <dgm:prSet/>
      <dgm:spPr/>
      <dgm:t>
        <a:bodyPr/>
        <a:lstStyle/>
        <a:p>
          <a:endParaRPr lang="en-US"/>
        </a:p>
      </dgm:t>
    </dgm:pt>
    <dgm:pt modelId="{14C62A0C-6F0D-4715-85DE-7C4296C59F8C}">
      <dgm:prSet/>
      <dgm:spPr/>
      <dgm:t>
        <a:bodyPr/>
        <a:lstStyle/>
        <a:p>
          <a:pPr>
            <a:lnSpc>
              <a:spcPct val="100000"/>
            </a:lnSpc>
          </a:pPr>
          <a:r>
            <a:rPr lang="en-CA" b="0"/>
            <a:t>Solution: Employed schema versioning techniques, allowing gradual schema updates without disrupting existing data. </a:t>
          </a:r>
          <a:endParaRPr lang="en-US"/>
        </a:p>
      </dgm:t>
    </dgm:pt>
    <dgm:pt modelId="{169953E7-CC40-4BDE-8B3F-DB334881D800}" type="parTrans" cxnId="{685BDD2B-983E-4988-A452-BD4C90ACDB20}">
      <dgm:prSet/>
      <dgm:spPr/>
      <dgm:t>
        <a:bodyPr/>
        <a:lstStyle/>
        <a:p>
          <a:endParaRPr lang="en-US"/>
        </a:p>
      </dgm:t>
    </dgm:pt>
    <dgm:pt modelId="{00CD23D6-EE9B-4677-9E81-95D198C426C3}" type="sibTrans" cxnId="{685BDD2B-983E-4988-A452-BD4C90ACDB20}">
      <dgm:prSet/>
      <dgm:spPr/>
      <dgm:t>
        <a:bodyPr/>
        <a:lstStyle/>
        <a:p>
          <a:endParaRPr lang="en-US"/>
        </a:p>
      </dgm:t>
    </dgm:pt>
    <dgm:pt modelId="{D13653C0-24CF-49EF-8D57-6E7FE71246BB}">
      <dgm:prSet/>
      <dgm:spPr/>
      <dgm:t>
        <a:bodyPr/>
        <a:lstStyle/>
        <a:p>
          <a:pPr>
            <a:lnSpc>
              <a:spcPct val="100000"/>
            </a:lnSpc>
          </a:pPr>
          <a:r>
            <a:rPr lang="en-CA" b="1" dirty="0"/>
            <a:t>Collaboration Across Domains</a:t>
          </a:r>
          <a:endParaRPr lang="en-US" dirty="0"/>
        </a:p>
      </dgm:t>
    </dgm:pt>
    <dgm:pt modelId="{69FE451B-E88B-431D-B5B6-8F03F229999C}" type="parTrans" cxnId="{007E0FD6-7D7C-458D-BE9E-07F0AF16B28B}">
      <dgm:prSet/>
      <dgm:spPr/>
      <dgm:t>
        <a:bodyPr/>
        <a:lstStyle/>
        <a:p>
          <a:endParaRPr lang="en-US"/>
        </a:p>
      </dgm:t>
    </dgm:pt>
    <dgm:pt modelId="{47FD9DDA-E284-47F3-A972-3F07B97E93D6}" type="sibTrans" cxnId="{007E0FD6-7D7C-458D-BE9E-07F0AF16B28B}">
      <dgm:prSet/>
      <dgm:spPr/>
      <dgm:t>
        <a:bodyPr/>
        <a:lstStyle/>
        <a:p>
          <a:endParaRPr lang="en-US"/>
        </a:p>
      </dgm:t>
    </dgm:pt>
    <dgm:pt modelId="{1CC50D56-B93A-4213-848F-A6CC539A7A86}">
      <dgm:prSet/>
      <dgm:spPr/>
      <dgm:t>
        <a:bodyPr/>
        <a:lstStyle/>
        <a:p>
          <a:pPr>
            <a:lnSpc>
              <a:spcPct val="100000"/>
            </a:lnSpc>
          </a:pPr>
          <a:r>
            <a:rPr lang="en-CA" b="0"/>
            <a:t>Challenge: Developers from different domains (frontend, backend) needing seamless collaboration.</a:t>
          </a:r>
          <a:endParaRPr lang="en-US"/>
        </a:p>
      </dgm:t>
    </dgm:pt>
    <dgm:pt modelId="{328B0A9F-A198-45F6-9CE1-9C6685C98EA6}" type="parTrans" cxnId="{8AEE8512-CBB7-456A-9258-985D5CD1F72B}">
      <dgm:prSet/>
      <dgm:spPr/>
      <dgm:t>
        <a:bodyPr/>
        <a:lstStyle/>
        <a:p>
          <a:endParaRPr lang="en-US"/>
        </a:p>
      </dgm:t>
    </dgm:pt>
    <dgm:pt modelId="{1D85FFE3-D8C4-481D-A545-5D3928A88254}" type="sibTrans" cxnId="{8AEE8512-CBB7-456A-9258-985D5CD1F72B}">
      <dgm:prSet/>
      <dgm:spPr/>
      <dgm:t>
        <a:bodyPr/>
        <a:lstStyle/>
        <a:p>
          <a:endParaRPr lang="en-US"/>
        </a:p>
      </dgm:t>
    </dgm:pt>
    <dgm:pt modelId="{90305A85-F156-40A8-92DF-52D6FF42CE44}">
      <dgm:prSet/>
      <dgm:spPr/>
      <dgm:t>
        <a:bodyPr/>
        <a:lstStyle/>
        <a:p>
          <a:pPr>
            <a:lnSpc>
              <a:spcPct val="100000"/>
            </a:lnSpc>
          </a:pPr>
          <a:r>
            <a:rPr lang="en-CA" b="0"/>
            <a:t>Solution: Implemented cross-functional teams and regular communication to foster collaboration and knowledge sharing.</a:t>
          </a:r>
          <a:endParaRPr lang="en-US"/>
        </a:p>
      </dgm:t>
    </dgm:pt>
    <dgm:pt modelId="{1AB3D569-A1D7-4E14-AB0D-14D6A88C1C63}" type="parTrans" cxnId="{AA9FFC61-4B77-4DBC-B70B-A60C5BB3D395}">
      <dgm:prSet/>
      <dgm:spPr/>
      <dgm:t>
        <a:bodyPr/>
        <a:lstStyle/>
        <a:p>
          <a:endParaRPr lang="en-US"/>
        </a:p>
      </dgm:t>
    </dgm:pt>
    <dgm:pt modelId="{A35CB86A-D415-4990-8FEE-31FF89419743}" type="sibTrans" cxnId="{AA9FFC61-4B77-4DBC-B70B-A60C5BB3D395}">
      <dgm:prSet/>
      <dgm:spPr/>
      <dgm:t>
        <a:bodyPr/>
        <a:lstStyle/>
        <a:p>
          <a:endParaRPr lang="en-US"/>
        </a:p>
      </dgm:t>
    </dgm:pt>
    <dgm:pt modelId="{DEBB6B79-3302-45A6-ABE7-C9FB68422CE2}">
      <dgm:prSet/>
      <dgm:spPr/>
      <dgm:t>
        <a:bodyPr/>
        <a:lstStyle/>
        <a:p>
          <a:pPr>
            <a:lnSpc>
              <a:spcPct val="100000"/>
            </a:lnSpc>
          </a:pPr>
          <a:r>
            <a:rPr lang="en-CA" b="1" dirty="0"/>
            <a:t>Communication and Sync-Up</a:t>
          </a:r>
          <a:endParaRPr lang="en-US" dirty="0"/>
        </a:p>
      </dgm:t>
    </dgm:pt>
    <dgm:pt modelId="{83057559-FEF6-42A6-AA0C-E044F826B49C}" type="parTrans" cxnId="{69D26EC1-C328-42E5-AAF9-4B58714D03CD}">
      <dgm:prSet/>
      <dgm:spPr/>
      <dgm:t>
        <a:bodyPr/>
        <a:lstStyle/>
        <a:p>
          <a:endParaRPr lang="en-US"/>
        </a:p>
      </dgm:t>
    </dgm:pt>
    <dgm:pt modelId="{780EEDC0-D001-4CD1-9273-179E321F872D}" type="sibTrans" cxnId="{69D26EC1-C328-42E5-AAF9-4B58714D03CD}">
      <dgm:prSet/>
      <dgm:spPr/>
      <dgm:t>
        <a:bodyPr/>
        <a:lstStyle/>
        <a:p>
          <a:endParaRPr lang="en-US"/>
        </a:p>
      </dgm:t>
    </dgm:pt>
    <dgm:pt modelId="{15A284E0-33A2-45F3-A923-024A2241F3B2}">
      <dgm:prSet/>
      <dgm:spPr/>
      <dgm:t>
        <a:bodyPr/>
        <a:lstStyle/>
        <a:p>
          <a:pPr>
            <a:lnSpc>
              <a:spcPct val="100000"/>
            </a:lnSpc>
          </a:pPr>
          <a:r>
            <a:rPr lang="en-CA"/>
            <a:t>Challenge: Maintaining effective communication among team members spread across locations.</a:t>
          </a:r>
          <a:endParaRPr lang="en-US"/>
        </a:p>
      </dgm:t>
    </dgm:pt>
    <dgm:pt modelId="{539B2835-45E2-4F8A-B778-3871AE5D42F3}" type="parTrans" cxnId="{737DCBC6-BD33-40C8-8A15-0E507266E120}">
      <dgm:prSet/>
      <dgm:spPr/>
      <dgm:t>
        <a:bodyPr/>
        <a:lstStyle/>
        <a:p>
          <a:endParaRPr lang="en-US"/>
        </a:p>
      </dgm:t>
    </dgm:pt>
    <dgm:pt modelId="{EF2EE603-A4C9-42C8-AC7F-336A639F8F0B}" type="sibTrans" cxnId="{737DCBC6-BD33-40C8-8A15-0E507266E120}">
      <dgm:prSet/>
      <dgm:spPr/>
      <dgm:t>
        <a:bodyPr/>
        <a:lstStyle/>
        <a:p>
          <a:endParaRPr lang="en-US"/>
        </a:p>
      </dgm:t>
    </dgm:pt>
    <dgm:pt modelId="{60535FD9-8400-4DC6-BBF5-AA7F39E3402E}">
      <dgm:prSet/>
      <dgm:spPr/>
      <dgm:t>
        <a:bodyPr/>
        <a:lstStyle/>
        <a:p>
          <a:pPr>
            <a:lnSpc>
              <a:spcPct val="100000"/>
            </a:lnSpc>
          </a:pPr>
          <a:r>
            <a:rPr lang="en-CA"/>
            <a:t>Solution: Utilized collaboration tools like Slack, video conferences, and regular stand-up meetings for better alignment.</a:t>
          </a:r>
          <a:endParaRPr lang="en-US"/>
        </a:p>
      </dgm:t>
    </dgm:pt>
    <dgm:pt modelId="{2B0CDF57-8563-4AB0-9339-281AF25B6906}" type="parTrans" cxnId="{592A976E-B02B-4BB9-9608-4FD11E6C5D07}">
      <dgm:prSet/>
      <dgm:spPr/>
      <dgm:t>
        <a:bodyPr/>
        <a:lstStyle/>
        <a:p>
          <a:endParaRPr lang="en-US"/>
        </a:p>
      </dgm:t>
    </dgm:pt>
    <dgm:pt modelId="{250732D4-94A7-4CD3-B2E6-F5368E1F01DB}" type="sibTrans" cxnId="{592A976E-B02B-4BB9-9608-4FD11E6C5D07}">
      <dgm:prSet/>
      <dgm:spPr/>
      <dgm:t>
        <a:bodyPr/>
        <a:lstStyle/>
        <a:p>
          <a:endParaRPr lang="en-US"/>
        </a:p>
      </dgm:t>
    </dgm:pt>
    <dgm:pt modelId="{7129A5DC-1476-4E96-817B-C1091C20A427}" type="pres">
      <dgm:prSet presAssocID="{19CCC5BD-70CC-4BFC-9477-D24F142EEA83}" presName="root" presStyleCnt="0">
        <dgm:presLayoutVars>
          <dgm:dir/>
          <dgm:resizeHandles val="exact"/>
        </dgm:presLayoutVars>
      </dgm:prSet>
      <dgm:spPr/>
    </dgm:pt>
    <dgm:pt modelId="{D69335A6-8666-464B-A404-373E9AF02237}" type="pres">
      <dgm:prSet presAssocID="{BB2D79E9-AC3D-48B8-82CD-BA79B6AFCB2D}" presName="compNode" presStyleCnt="0"/>
      <dgm:spPr/>
    </dgm:pt>
    <dgm:pt modelId="{696EBEBE-D818-4AB5-A4AC-DCF883B85099}" type="pres">
      <dgm:prSet presAssocID="{BB2D79E9-AC3D-48B8-82CD-BA79B6AFCB2D}" presName="bgRect" presStyleLbl="bgShp" presStyleIdx="0" presStyleCnt="3"/>
      <dgm:spPr/>
    </dgm:pt>
    <dgm:pt modelId="{292055B7-8E17-4DF4-B22F-4D289C230F9F}" type="pres">
      <dgm:prSet presAssocID="{BB2D79E9-AC3D-48B8-82CD-BA79B6AFCB2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sers"/>
        </a:ext>
      </dgm:extLst>
    </dgm:pt>
    <dgm:pt modelId="{628366A2-119C-4E6A-AD61-46DC2385A6BF}" type="pres">
      <dgm:prSet presAssocID="{BB2D79E9-AC3D-48B8-82CD-BA79B6AFCB2D}" presName="spaceRect" presStyleCnt="0"/>
      <dgm:spPr/>
    </dgm:pt>
    <dgm:pt modelId="{3272D5BB-1DF9-4DDE-868F-0ADDD22A89EE}" type="pres">
      <dgm:prSet presAssocID="{BB2D79E9-AC3D-48B8-82CD-BA79B6AFCB2D}" presName="parTx" presStyleLbl="revTx" presStyleIdx="0" presStyleCnt="6">
        <dgm:presLayoutVars>
          <dgm:chMax val="0"/>
          <dgm:chPref val="0"/>
        </dgm:presLayoutVars>
      </dgm:prSet>
      <dgm:spPr/>
    </dgm:pt>
    <dgm:pt modelId="{2C0EC19C-02AB-4EF6-9E03-22BF5CF06FED}" type="pres">
      <dgm:prSet presAssocID="{BB2D79E9-AC3D-48B8-82CD-BA79B6AFCB2D}" presName="desTx" presStyleLbl="revTx" presStyleIdx="1" presStyleCnt="6">
        <dgm:presLayoutVars/>
      </dgm:prSet>
      <dgm:spPr/>
    </dgm:pt>
    <dgm:pt modelId="{FA77BA88-9509-470E-B2BF-F3EDED6A75BB}" type="pres">
      <dgm:prSet presAssocID="{B8703073-F1FB-4B8C-9996-64487398B759}" presName="sibTrans" presStyleCnt="0"/>
      <dgm:spPr/>
    </dgm:pt>
    <dgm:pt modelId="{BEE60F4C-B257-4B8B-B4AC-DCEA3C44DC92}" type="pres">
      <dgm:prSet presAssocID="{D13653C0-24CF-49EF-8D57-6E7FE71246BB}" presName="compNode" presStyleCnt="0"/>
      <dgm:spPr/>
    </dgm:pt>
    <dgm:pt modelId="{62F377BC-A02D-47F4-AAD2-199C35546B76}" type="pres">
      <dgm:prSet presAssocID="{D13653C0-24CF-49EF-8D57-6E7FE71246BB}" presName="bgRect" presStyleLbl="bgShp" presStyleIdx="1" presStyleCnt="3"/>
      <dgm:spPr/>
    </dgm:pt>
    <dgm:pt modelId="{C71239F5-07F8-422F-8821-BA56F313D9C1}" type="pres">
      <dgm:prSet presAssocID="{D13653C0-24CF-49EF-8D57-6E7FE71246B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Network"/>
        </a:ext>
      </dgm:extLst>
    </dgm:pt>
    <dgm:pt modelId="{E5BA6E9D-B8BB-40E7-B184-E4CC030F481D}" type="pres">
      <dgm:prSet presAssocID="{D13653C0-24CF-49EF-8D57-6E7FE71246BB}" presName="spaceRect" presStyleCnt="0"/>
      <dgm:spPr/>
    </dgm:pt>
    <dgm:pt modelId="{A30D2F01-F942-4057-8D95-C81C5C331A2E}" type="pres">
      <dgm:prSet presAssocID="{D13653C0-24CF-49EF-8D57-6E7FE71246BB}" presName="parTx" presStyleLbl="revTx" presStyleIdx="2" presStyleCnt="6">
        <dgm:presLayoutVars>
          <dgm:chMax val="0"/>
          <dgm:chPref val="0"/>
        </dgm:presLayoutVars>
      </dgm:prSet>
      <dgm:spPr/>
    </dgm:pt>
    <dgm:pt modelId="{A919B394-62C0-4274-9FE1-B144AFBEA6EC}" type="pres">
      <dgm:prSet presAssocID="{D13653C0-24CF-49EF-8D57-6E7FE71246BB}" presName="desTx" presStyleLbl="revTx" presStyleIdx="3" presStyleCnt="6">
        <dgm:presLayoutVars/>
      </dgm:prSet>
      <dgm:spPr/>
    </dgm:pt>
    <dgm:pt modelId="{8227A3E6-1354-4CAD-A47F-EDA737EE799E}" type="pres">
      <dgm:prSet presAssocID="{47FD9DDA-E284-47F3-A972-3F07B97E93D6}" presName="sibTrans" presStyleCnt="0"/>
      <dgm:spPr/>
    </dgm:pt>
    <dgm:pt modelId="{6A00F214-F9B2-4EC3-8E43-F3E33EFAB9C2}" type="pres">
      <dgm:prSet presAssocID="{DEBB6B79-3302-45A6-ABE7-C9FB68422CE2}" presName="compNode" presStyleCnt="0"/>
      <dgm:spPr/>
    </dgm:pt>
    <dgm:pt modelId="{58712C1C-7AFC-41B1-BC87-449FE7BA96E5}" type="pres">
      <dgm:prSet presAssocID="{DEBB6B79-3302-45A6-ABE7-C9FB68422CE2}" presName="bgRect" presStyleLbl="bgShp" presStyleIdx="2" presStyleCnt="3"/>
      <dgm:spPr/>
    </dgm:pt>
    <dgm:pt modelId="{5B7930A2-AD4F-496F-8EB5-52AA9215EBB6}" type="pres">
      <dgm:prSet presAssocID="{DEBB6B79-3302-45A6-ABE7-C9FB68422CE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at"/>
        </a:ext>
      </dgm:extLst>
    </dgm:pt>
    <dgm:pt modelId="{B93AEE99-7ABB-4716-A804-42AB0F8072CB}" type="pres">
      <dgm:prSet presAssocID="{DEBB6B79-3302-45A6-ABE7-C9FB68422CE2}" presName="spaceRect" presStyleCnt="0"/>
      <dgm:spPr/>
    </dgm:pt>
    <dgm:pt modelId="{09272791-C008-465A-8647-0FCEC5FD0CC1}" type="pres">
      <dgm:prSet presAssocID="{DEBB6B79-3302-45A6-ABE7-C9FB68422CE2}" presName="parTx" presStyleLbl="revTx" presStyleIdx="4" presStyleCnt="6">
        <dgm:presLayoutVars>
          <dgm:chMax val="0"/>
          <dgm:chPref val="0"/>
        </dgm:presLayoutVars>
      </dgm:prSet>
      <dgm:spPr/>
    </dgm:pt>
    <dgm:pt modelId="{7B4149AA-20C6-4CD7-AAB5-322F172D1451}" type="pres">
      <dgm:prSet presAssocID="{DEBB6B79-3302-45A6-ABE7-C9FB68422CE2}" presName="desTx" presStyleLbl="revTx" presStyleIdx="5" presStyleCnt="6">
        <dgm:presLayoutVars/>
      </dgm:prSet>
      <dgm:spPr/>
    </dgm:pt>
  </dgm:ptLst>
  <dgm:cxnLst>
    <dgm:cxn modelId="{79543708-EDAC-475B-9E51-6772B38D6DD5}" type="presOf" srcId="{15A284E0-33A2-45F3-A923-024A2241F3B2}" destId="{7B4149AA-20C6-4CD7-AAB5-322F172D1451}" srcOrd="0" destOrd="0" presId="urn:microsoft.com/office/officeart/2018/2/layout/IconVerticalSolidList"/>
    <dgm:cxn modelId="{8AEE8512-CBB7-456A-9258-985D5CD1F72B}" srcId="{D13653C0-24CF-49EF-8D57-6E7FE71246BB}" destId="{1CC50D56-B93A-4213-848F-A6CC539A7A86}" srcOrd="0" destOrd="0" parTransId="{328B0A9F-A198-45F6-9CE1-9C6685C98EA6}" sibTransId="{1D85FFE3-D8C4-481D-A545-5D3928A88254}"/>
    <dgm:cxn modelId="{AEA36A1B-4ECE-428D-AAC7-D221DDFB7041}" type="presOf" srcId="{19CCC5BD-70CC-4BFC-9477-D24F142EEA83}" destId="{7129A5DC-1476-4E96-817B-C1091C20A427}" srcOrd="0" destOrd="0" presId="urn:microsoft.com/office/officeart/2018/2/layout/IconVerticalSolidList"/>
    <dgm:cxn modelId="{685BDD2B-983E-4988-A452-BD4C90ACDB20}" srcId="{BB2D79E9-AC3D-48B8-82CD-BA79B6AFCB2D}" destId="{14C62A0C-6F0D-4715-85DE-7C4296C59F8C}" srcOrd="1" destOrd="0" parTransId="{169953E7-CC40-4BDE-8B3F-DB334881D800}" sibTransId="{00CD23D6-EE9B-4677-9E81-95D198C426C3}"/>
    <dgm:cxn modelId="{2A1E134D-C574-4CCC-B127-CF9E6A129FF7}" srcId="{BB2D79E9-AC3D-48B8-82CD-BA79B6AFCB2D}" destId="{FDD3A941-9EAA-4EA0-BE64-ADDD7280B626}" srcOrd="0" destOrd="0" parTransId="{E54A2256-8B02-4564-824A-1F0CB089DBC9}" sibTransId="{EE9AA9DF-666B-4371-BA4A-B48F4B92E2D6}"/>
    <dgm:cxn modelId="{ACA22551-8636-4FB2-9254-6412518A4CAB}" type="presOf" srcId="{D13653C0-24CF-49EF-8D57-6E7FE71246BB}" destId="{A30D2F01-F942-4057-8D95-C81C5C331A2E}" srcOrd="0" destOrd="0" presId="urn:microsoft.com/office/officeart/2018/2/layout/IconVerticalSolidList"/>
    <dgm:cxn modelId="{AA9FFC61-4B77-4DBC-B70B-A60C5BB3D395}" srcId="{D13653C0-24CF-49EF-8D57-6E7FE71246BB}" destId="{90305A85-F156-40A8-92DF-52D6FF42CE44}" srcOrd="1" destOrd="0" parTransId="{1AB3D569-A1D7-4E14-AB0D-14D6A88C1C63}" sibTransId="{A35CB86A-D415-4990-8FEE-31FF89419743}"/>
    <dgm:cxn modelId="{F86C5562-4660-4D4F-A66C-FB3D5A650845}" srcId="{19CCC5BD-70CC-4BFC-9477-D24F142EEA83}" destId="{BB2D79E9-AC3D-48B8-82CD-BA79B6AFCB2D}" srcOrd="0" destOrd="0" parTransId="{005ADE08-69F0-4432-B308-6CBD0DF56071}" sibTransId="{B8703073-F1FB-4B8C-9996-64487398B759}"/>
    <dgm:cxn modelId="{592A976E-B02B-4BB9-9608-4FD11E6C5D07}" srcId="{DEBB6B79-3302-45A6-ABE7-C9FB68422CE2}" destId="{60535FD9-8400-4DC6-BBF5-AA7F39E3402E}" srcOrd="1" destOrd="0" parTransId="{2B0CDF57-8563-4AB0-9339-281AF25B6906}" sibTransId="{250732D4-94A7-4CD3-B2E6-F5368E1F01DB}"/>
    <dgm:cxn modelId="{742BB371-C47E-4310-AD07-331E9D509820}" type="presOf" srcId="{BB2D79E9-AC3D-48B8-82CD-BA79B6AFCB2D}" destId="{3272D5BB-1DF9-4DDE-868F-0ADDD22A89EE}" srcOrd="0" destOrd="0" presId="urn:microsoft.com/office/officeart/2018/2/layout/IconVerticalSolidList"/>
    <dgm:cxn modelId="{978E718B-9BB8-444A-BC6E-29A9BD3867E2}" type="presOf" srcId="{DEBB6B79-3302-45A6-ABE7-C9FB68422CE2}" destId="{09272791-C008-465A-8647-0FCEC5FD0CC1}" srcOrd="0" destOrd="0" presId="urn:microsoft.com/office/officeart/2018/2/layout/IconVerticalSolidList"/>
    <dgm:cxn modelId="{F5E59A8E-D7AF-4842-B391-8AF7A9CAE84F}" type="presOf" srcId="{14C62A0C-6F0D-4715-85DE-7C4296C59F8C}" destId="{2C0EC19C-02AB-4EF6-9E03-22BF5CF06FED}" srcOrd="0" destOrd="1" presId="urn:microsoft.com/office/officeart/2018/2/layout/IconVerticalSolidList"/>
    <dgm:cxn modelId="{69D26EC1-C328-42E5-AAF9-4B58714D03CD}" srcId="{19CCC5BD-70CC-4BFC-9477-D24F142EEA83}" destId="{DEBB6B79-3302-45A6-ABE7-C9FB68422CE2}" srcOrd="2" destOrd="0" parTransId="{83057559-FEF6-42A6-AA0C-E044F826B49C}" sibTransId="{780EEDC0-D001-4CD1-9273-179E321F872D}"/>
    <dgm:cxn modelId="{B24D88C1-C987-4AE2-8D82-4DC51AA5E26D}" type="presOf" srcId="{60535FD9-8400-4DC6-BBF5-AA7F39E3402E}" destId="{7B4149AA-20C6-4CD7-AAB5-322F172D1451}" srcOrd="0" destOrd="1" presId="urn:microsoft.com/office/officeart/2018/2/layout/IconVerticalSolidList"/>
    <dgm:cxn modelId="{737DCBC6-BD33-40C8-8A15-0E507266E120}" srcId="{DEBB6B79-3302-45A6-ABE7-C9FB68422CE2}" destId="{15A284E0-33A2-45F3-A923-024A2241F3B2}" srcOrd="0" destOrd="0" parTransId="{539B2835-45E2-4F8A-B778-3871AE5D42F3}" sibTransId="{EF2EE603-A4C9-42C8-AC7F-336A639F8F0B}"/>
    <dgm:cxn modelId="{588CDECD-B958-4C02-913D-33C7E1153F7E}" type="presOf" srcId="{90305A85-F156-40A8-92DF-52D6FF42CE44}" destId="{A919B394-62C0-4274-9FE1-B144AFBEA6EC}" srcOrd="0" destOrd="1" presId="urn:microsoft.com/office/officeart/2018/2/layout/IconVerticalSolidList"/>
    <dgm:cxn modelId="{007E0FD6-7D7C-458D-BE9E-07F0AF16B28B}" srcId="{19CCC5BD-70CC-4BFC-9477-D24F142EEA83}" destId="{D13653C0-24CF-49EF-8D57-6E7FE71246BB}" srcOrd="1" destOrd="0" parTransId="{69FE451B-E88B-431D-B5B6-8F03F229999C}" sibTransId="{47FD9DDA-E284-47F3-A972-3F07B97E93D6}"/>
    <dgm:cxn modelId="{34F644D8-C65A-410F-A8BE-713F627A4E9E}" type="presOf" srcId="{1CC50D56-B93A-4213-848F-A6CC539A7A86}" destId="{A919B394-62C0-4274-9FE1-B144AFBEA6EC}" srcOrd="0" destOrd="0" presId="urn:microsoft.com/office/officeart/2018/2/layout/IconVerticalSolidList"/>
    <dgm:cxn modelId="{0AAB62DC-8438-4C2B-B1AD-182D4CEC17D2}" type="presOf" srcId="{FDD3A941-9EAA-4EA0-BE64-ADDD7280B626}" destId="{2C0EC19C-02AB-4EF6-9E03-22BF5CF06FED}" srcOrd="0" destOrd="0" presId="urn:microsoft.com/office/officeart/2018/2/layout/IconVerticalSolidList"/>
    <dgm:cxn modelId="{FD2DC7FA-8912-475C-AF00-BEA1D1107345}" type="presParOf" srcId="{7129A5DC-1476-4E96-817B-C1091C20A427}" destId="{D69335A6-8666-464B-A404-373E9AF02237}" srcOrd="0" destOrd="0" presId="urn:microsoft.com/office/officeart/2018/2/layout/IconVerticalSolidList"/>
    <dgm:cxn modelId="{CC076422-1A52-451F-BA3E-089C0053DC34}" type="presParOf" srcId="{D69335A6-8666-464B-A404-373E9AF02237}" destId="{696EBEBE-D818-4AB5-A4AC-DCF883B85099}" srcOrd="0" destOrd="0" presId="urn:microsoft.com/office/officeart/2018/2/layout/IconVerticalSolidList"/>
    <dgm:cxn modelId="{4A15B5F1-4775-4421-AA92-998740CD177D}" type="presParOf" srcId="{D69335A6-8666-464B-A404-373E9AF02237}" destId="{292055B7-8E17-4DF4-B22F-4D289C230F9F}" srcOrd="1" destOrd="0" presId="urn:microsoft.com/office/officeart/2018/2/layout/IconVerticalSolidList"/>
    <dgm:cxn modelId="{BFDFAD95-E569-4EC0-AB60-F6FBCE37FC8C}" type="presParOf" srcId="{D69335A6-8666-464B-A404-373E9AF02237}" destId="{628366A2-119C-4E6A-AD61-46DC2385A6BF}" srcOrd="2" destOrd="0" presId="urn:microsoft.com/office/officeart/2018/2/layout/IconVerticalSolidList"/>
    <dgm:cxn modelId="{C8DCF178-9C95-4377-9161-BDE3F4E02DFF}" type="presParOf" srcId="{D69335A6-8666-464B-A404-373E9AF02237}" destId="{3272D5BB-1DF9-4DDE-868F-0ADDD22A89EE}" srcOrd="3" destOrd="0" presId="urn:microsoft.com/office/officeart/2018/2/layout/IconVerticalSolidList"/>
    <dgm:cxn modelId="{BFBB3327-19F5-4D41-BCF6-75FF1A81EBD1}" type="presParOf" srcId="{D69335A6-8666-464B-A404-373E9AF02237}" destId="{2C0EC19C-02AB-4EF6-9E03-22BF5CF06FED}" srcOrd="4" destOrd="0" presId="urn:microsoft.com/office/officeart/2018/2/layout/IconVerticalSolidList"/>
    <dgm:cxn modelId="{647AB997-F5EB-4F2A-9B66-471ED5BE77D5}" type="presParOf" srcId="{7129A5DC-1476-4E96-817B-C1091C20A427}" destId="{FA77BA88-9509-470E-B2BF-F3EDED6A75BB}" srcOrd="1" destOrd="0" presId="urn:microsoft.com/office/officeart/2018/2/layout/IconVerticalSolidList"/>
    <dgm:cxn modelId="{4FFE1BB8-94C2-481D-A980-A78AE00FC852}" type="presParOf" srcId="{7129A5DC-1476-4E96-817B-C1091C20A427}" destId="{BEE60F4C-B257-4B8B-B4AC-DCEA3C44DC92}" srcOrd="2" destOrd="0" presId="urn:microsoft.com/office/officeart/2018/2/layout/IconVerticalSolidList"/>
    <dgm:cxn modelId="{45E61363-1750-42F0-9DE2-E1BE5E72EB9B}" type="presParOf" srcId="{BEE60F4C-B257-4B8B-B4AC-DCEA3C44DC92}" destId="{62F377BC-A02D-47F4-AAD2-199C35546B76}" srcOrd="0" destOrd="0" presId="urn:microsoft.com/office/officeart/2018/2/layout/IconVerticalSolidList"/>
    <dgm:cxn modelId="{E47E37DD-B892-4C6B-85D5-467AEA149E09}" type="presParOf" srcId="{BEE60F4C-B257-4B8B-B4AC-DCEA3C44DC92}" destId="{C71239F5-07F8-422F-8821-BA56F313D9C1}" srcOrd="1" destOrd="0" presId="urn:microsoft.com/office/officeart/2018/2/layout/IconVerticalSolidList"/>
    <dgm:cxn modelId="{E6D1C822-E883-45A4-A182-F0D4AFC82DB9}" type="presParOf" srcId="{BEE60F4C-B257-4B8B-B4AC-DCEA3C44DC92}" destId="{E5BA6E9D-B8BB-40E7-B184-E4CC030F481D}" srcOrd="2" destOrd="0" presId="urn:microsoft.com/office/officeart/2018/2/layout/IconVerticalSolidList"/>
    <dgm:cxn modelId="{81B3CAB9-E16F-4A6C-BF04-87B02D9BC983}" type="presParOf" srcId="{BEE60F4C-B257-4B8B-B4AC-DCEA3C44DC92}" destId="{A30D2F01-F942-4057-8D95-C81C5C331A2E}" srcOrd="3" destOrd="0" presId="urn:microsoft.com/office/officeart/2018/2/layout/IconVerticalSolidList"/>
    <dgm:cxn modelId="{10AB1691-3C82-4E88-BEEA-51E992B6C15C}" type="presParOf" srcId="{BEE60F4C-B257-4B8B-B4AC-DCEA3C44DC92}" destId="{A919B394-62C0-4274-9FE1-B144AFBEA6EC}" srcOrd="4" destOrd="0" presId="urn:microsoft.com/office/officeart/2018/2/layout/IconVerticalSolidList"/>
    <dgm:cxn modelId="{712125DD-EA5D-4145-99B8-9AF279CAC44C}" type="presParOf" srcId="{7129A5DC-1476-4E96-817B-C1091C20A427}" destId="{8227A3E6-1354-4CAD-A47F-EDA737EE799E}" srcOrd="3" destOrd="0" presId="urn:microsoft.com/office/officeart/2018/2/layout/IconVerticalSolidList"/>
    <dgm:cxn modelId="{B00BA491-8B8E-4A21-BEAB-08FDACD2C653}" type="presParOf" srcId="{7129A5DC-1476-4E96-817B-C1091C20A427}" destId="{6A00F214-F9B2-4EC3-8E43-F3E33EFAB9C2}" srcOrd="4" destOrd="0" presId="urn:microsoft.com/office/officeart/2018/2/layout/IconVerticalSolidList"/>
    <dgm:cxn modelId="{DDFC0A50-FB0F-46D4-87E2-F6B9DFBDDA9C}" type="presParOf" srcId="{6A00F214-F9B2-4EC3-8E43-F3E33EFAB9C2}" destId="{58712C1C-7AFC-41B1-BC87-449FE7BA96E5}" srcOrd="0" destOrd="0" presId="urn:microsoft.com/office/officeart/2018/2/layout/IconVerticalSolidList"/>
    <dgm:cxn modelId="{9EDC891C-34F6-4F47-B68C-17DCFED5FB09}" type="presParOf" srcId="{6A00F214-F9B2-4EC3-8E43-F3E33EFAB9C2}" destId="{5B7930A2-AD4F-496F-8EB5-52AA9215EBB6}" srcOrd="1" destOrd="0" presId="urn:microsoft.com/office/officeart/2018/2/layout/IconVerticalSolidList"/>
    <dgm:cxn modelId="{C479B206-3B2D-461A-A47D-5009CE333620}" type="presParOf" srcId="{6A00F214-F9B2-4EC3-8E43-F3E33EFAB9C2}" destId="{B93AEE99-7ABB-4716-A804-42AB0F8072CB}" srcOrd="2" destOrd="0" presId="urn:microsoft.com/office/officeart/2018/2/layout/IconVerticalSolidList"/>
    <dgm:cxn modelId="{6BA546B8-947F-42B8-97A0-EF03ADA0FCF6}" type="presParOf" srcId="{6A00F214-F9B2-4EC3-8E43-F3E33EFAB9C2}" destId="{09272791-C008-465A-8647-0FCEC5FD0CC1}" srcOrd="3" destOrd="0" presId="urn:microsoft.com/office/officeart/2018/2/layout/IconVerticalSolidList"/>
    <dgm:cxn modelId="{D1CF3CE0-D1B1-42ED-A4E2-E91958894C4E}" type="presParOf" srcId="{6A00F214-F9B2-4EC3-8E43-F3E33EFAB9C2}" destId="{7B4149AA-20C6-4CD7-AAB5-322F172D1451}"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26AF347-A2D2-4CEA-BE0B-F0D579568E2E}"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80021C18-00F6-4A40-82EF-534382E6EA16}">
      <dgm:prSet/>
      <dgm:spPr/>
      <dgm:t>
        <a:bodyPr/>
        <a:lstStyle/>
        <a:p>
          <a:pPr>
            <a:lnSpc>
              <a:spcPct val="100000"/>
            </a:lnSpc>
          </a:pPr>
          <a:r>
            <a:rPr lang="en-CA" b="0" i="0"/>
            <a:t>Collaboration between frontend and backend teams is vital for a seamless user experience.</a:t>
          </a:r>
          <a:endParaRPr lang="en-US"/>
        </a:p>
      </dgm:t>
    </dgm:pt>
    <dgm:pt modelId="{E4888A67-9358-4A02-802A-6854B5225E09}" type="parTrans" cxnId="{A97B0B70-6005-4E83-A897-C78D00D1CA47}">
      <dgm:prSet/>
      <dgm:spPr/>
      <dgm:t>
        <a:bodyPr/>
        <a:lstStyle/>
        <a:p>
          <a:endParaRPr lang="en-US"/>
        </a:p>
      </dgm:t>
    </dgm:pt>
    <dgm:pt modelId="{754B6F15-DA5A-4882-9093-2F9F632793E3}" type="sibTrans" cxnId="{A97B0B70-6005-4E83-A897-C78D00D1CA47}">
      <dgm:prSet/>
      <dgm:spPr/>
      <dgm:t>
        <a:bodyPr/>
        <a:lstStyle/>
        <a:p>
          <a:pPr>
            <a:lnSpc>
              <a:spcPct val="100000"/>
            </a:lnSpc>
          </a:pPr>
          <a:endParaRPr lang="en-US"/>
        </a:p>
      </dgm:t>
    </dgm:pt>
    <dgm:pt modelId="{D2340DAF-E17D-4447-9C66-C0AAEC926B1F}">
      <dgm:prSet/>
      <dgm:spPr/>
      <dgm:t>
        <a:bodyPr/>
        <a:lstStyle/>
        <a:p>
          <a:pPr>
            <a:lnSpc>
              <a:spcPct val="100000"/>
            </a:lnSpc>
          </a:pPr>
          <a:r>
            <a:rPr lang="en-CA" b="0" i="0"/>
            <a:t>Embracing diverse skill sets enriches problem-solving and innovation.</a:t>
          </a:r>
          <a:endParaRPr lang="en-US"/>
        </a:p>
      </dgm:t>
    </dgm:pt>
    <dgm:pt modelId="{AE525CC0-ABD8-41A5-8A37-0E4910873A50}" type="parTrans" cxnId="{4A2B7C86-C281-48C2-BF3B-2F050D83A30B}">
      <dgm:prSet/>
      <dgm:spPr/>
      <dgm:t>
        <a:bodyPr/>
        <a:lstStyle/>
        <a:p>
          <a:endParaRPr lang="en-US"/>
        </a:p>
      </dgm:t>
    </dgm:pt>
    <dgm:pt modelId="{0E1D791A-2319-43AA-8FB2-3EFC39802BCF}" type="sibTrans" cxnId="{4A2B7C86-C281-48C2-BF3B-2F050D83A30B}">
      <dgm:prSet/>
      <dgm:spPr/>
      <dgm:t>
        <a:bodyPr/>
        <a:lstStyle/>
        <a:p>
          <a:pPr>
            <a:lnSpc>
              <a:spcPct val="100000"/>
            </a:lnSpc>
          </a:pPr>
          <a:endParaRPr lang="en-US"/>
        </a:p>
      </dgm:t>
    </dgm:pt>
    <dgm:pt modelId="{EA1E0F69-2875-4F04-A7DE-37E099CED412}">
      <dgm:prSet/>
      <dgm:spPr/>
      <dgm:t>
        <a:bodyPr/>
        <a:lstStyle/>
        <a:p>
          <a:pPr>
            <a:lnSpc>
              <a:spcPct val="100000"/>
            </a:lnSpc>
          </a:pPr>
          <a:r>
            <a:rPr lang="en-CA" b="0" i="0"/>
            <a:t>Effective communication is paramount for remote and distributed teams.</a:t>
          </a:r>
          <a:endParaRPr lang="en-US"/>
        </a:p>
      </dgm:t>
    </dgm:pt>
    <dgm:pt modelId="{E744AF14-2FFE-4973-B5A7-D0DA11903861}" type="parTrans" cxnId="{34FA5D4B-BEF9-413D-8202-F91480727CB9}">
      <dgm:prSet/>
      <dgm:spPr/>
      <dgm:t>
        <a:bodyPr/>
        <a:lstStyle/>
        <a:p>
          <a:endParaRPr lang="en-US"/>
        </a:p>
      </dgm:t>
    </dgm:pt>
    <dgm:pt modelId="{8D7BFCCF-391A-4621-AF63-3AF02D09C1D9}" type="sibTrans" cxnId="{34FA5D4B-BEF9-413D-8202-F91480727CB9}">
      <dgm:prSet/>
      <dgm:spPr/>
      <dgm:t>
        <a:bodyPr/>
        <a:lstStyle/>
        <a:p>
          <a:pPr>
            <a:lnSpc>
              <a:spcPct val="100000"/>
            </a:lnSpc>
          </a:pPr>
          <a:endParaRPr lang="en-US"/>
        </a:p>
      </dgm:t>
    </dgm:pt>
    <dgm:pt modelId="{14E3535A-8CD6-4D86-AB26-EE5BB9462029}">
      <dgm:prSet/>
      <dgm:spPr/>
      <dgm:t>
        <a:bodyPr/>
        <a:lstStyle/>
        <a:p>
          <a:pPr>
            <a:lnSpc>
              <a:spcPct val="100000"/>
            </a:lnSpc>
          </a:pPr>
          <a:r>
            <a:rPr lang="en-CA" b="0" i="0"/>
            <a:t>Agile methodologies enhance adaptability to changing project requirements.</a:t>
          </a:r>
          <a:endParaRPr lang="en-US"/>
        </a:p>
      </dgm:t>
    </dgm:pt>
    <dgm:pt modelId="{02E5662C-C7DC-425E-BFBC-BF508846D1DF}" type="parTrans" cxnId="{8B0E667C-6501-4F80-A62F-14277B0CC249}">
      <dgm:prSet/>
      <dgm:spPr/>
      <dgm:t>
        <a:bodyPr/>
        <a:lstStyle/>
        <a:p>
          <a:endParaRPr lang="en-US"/>
        </a:p>
      </dgm:t>
    </dgm:pt>
    <dgm:pt modelId="{A726B043-6C40-4A43-B736-B6D7EE971E87}" type="sibTrans" cxnId="{8B0E667C-6501-4F80-A62F-14277B0CC249}">
      <dgm:prSet/>
      <dgm:spPr/>
      <dgm:t>
        <a:bodyPr/>
        <a:lstStyle/>
        <a:p>
          <a:endParaRPr lang="en-US"/>
        </a:p>
      </dgm:t>
    </dgm:pt>
    <dgm:pt modelId="{A7CD1165-D5CF-4508-AA87-53AECA255967}" type="pres">
      <dgm:prSet presAssocID="{426AF347-A2D2-4CEA-BE0B-F0D579568E2E}" presName="root" presStyleCnt="0">
        <dgm:presLayoutVars>
          <dgm:dir/>
          <dgm:resizeHandles val="exact"/>
        </dgm:presLayoutVars>
      </dgm:prSet>
      <dgm:spPr/>
    </dgm:pt>
    <dgm:pt modelId="{0F2C8E28-8AC7-4CDA-9F9B-99001EDBA28D}" type="pres">
      <dgm:prSet presAssocID="{426AF347-A2D2-4CEA-BE0B-F0D579568E2E}" presName="container" presStyleCnt="0">
        <dgm:presLayoutVars>
          <dgm:dir/>
          <dgm:resizeHandles val="exact"/>
        </dgm:presLayoutVars>
      </dgm:prSet>
      <dgm:spPr/>
    </dgm:pt>
    <dgm:pt modelId="{7112D791-B6E3-4635-8A6B-286B5AABC5E9}" type="pres">
      <dgm:prSet presAssocID="{80021C18-00F6-4A40-82EF-534382E6EA16}" presName="compNode" presStyleCnt="0"/>
      <dgm:spPr/>
    </dgm:pt>
    <dgm:pt modelId="{C2C9F69C-9B6C-4D25-9CBC-2BB514EE2337}" type="pres">
      <dgm:prSet presAssocID="{80021C18-00F6-4A40-82EF-534382E6EA16}" presName="iconBgRect" presStyleLbl="bgShp" presStyleIdx="0" presStyleCnt="4"/>
      <dgm:spPr/>
    </dgm:pt>
    <dgm:pt modelId="{59BE9807-410A-46B1-8715-C2877DAAE3E1}" type="pres">
      <dgm:prSet presAssocID="{80021C18-00F6-4A40-82EF-534382E6EA1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sers"/>
        </a:ext>
      </dgm:extLst>
    </dgm:pt>
    <dgm:pt modelId="{76A624C6-98F6-465E-B53E-378343E3C474}" type="pres">
      <dgm:prSet presAssocID="{80021C18-00F6-4A40-82EF-534382E6EA16}" presName="spaceRect" presStyleCnt="0"/>
      <dgm:spPr/>
    </dgm:pt>
    <dgm:pt modelId="{5A90CCE3-1405-419E-99D7-885334DB8BB9}" type="pres">
      <dgm:prSet presAssocID="{80021C18-00F6-4A40-82EF-534382E6EA16}" presName="textRect" presStyleLbl="revTx" presStyleIdx="0" presStyleCnt="4">
        <dgm:presLayoutVars>
          <dgm:chMax val="1"/>
          <dgm:chPref val="1"/>
        </dgm:presLayoutVars>
      </dgm:prSet>
      <dgm:spPr/>
    </dgm:pt>
    <dgm:pt modelId="{7B861EF6-19B8-4EE7-B668-26FC7C5DAAC9}" type="pres">
      <dgm:prSet presAssocID="{754B6F15-DA5A-4882-9093-2F9F632793E3}" presName="sibTrans" presStyleLbl="sibTrans2D1" presStyleIdx="0" presStyleCnt="0"/>
      <dgm:spPr/>
    </dgm:pt>
    <dgm:pt modelId="{D41A2B68-AEF6-4348-87F1-15183D80D0A5}" type="pres">
      <dgm:prSet presAssocID="{D2340DAF-E17D-4447-9C66-C0AAEC926B1F}" presName="compNode" presStyleCnt="0"/>
      <dgm:spPr/>
    </dgm:pt>
    <dgm:pt modelId="{2883877C-B560-4889-861E-081CAAFDB5BB}" type="pres">
      <dgm:prSet presAssocID="{D2340DAF-E17D-4447-9C66-C0AAEC926B1F}" presName="iconBgRect" presStyleLbl="bgShp" presStyleIdx="1" presStyleCnt="4"/>
      <dgm:spPr/>
    </dgm:pt>
    <dgm:pt modelId="{02F21DEA-C586-4D24-B758-8C40C6586A9B}" type="pres">
      <dgm:prSet presAssocID="{D2340DAF-E17D-4447-9C66-C0AAEC926B1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7BAC97D7-3571-4EEB-A9C8-E45AF2F0F2F9}" type="pres">
      <dgm:prSet presAssocID="{D2340DAF-E17D-4447-9C66-C0AAEC926B1F}" presName="spaceRect" presStyleCnt="0"/>
      <dgm:spPr/>
    </dgm:pt>
    <dgm:pt modelId="{60FAB79B-0975-4402-B794-DA618E33A01F}" type="pres">
      <dgm:prSet presAssocID="{D2340DAF-E17D-4447-9C66-C0AAEC926B1F}" presName="textRect" presStyleLbl="revTx" presStyleIdx="1" presStyleCnt="4">
        <dgm:presLayoutVars>
          <dgm:chMax val="1"/>
          <dgm:chPref val="1"/>
        </dgm:presLayoutVars>
      </dgm:prSet>
      <dgm:spPr/>
    </dgm:pt>
    <dgm:pt modelId="{74F794F7-C8E2-4B2D-88AD-748EF3D742FE}" type="pres">
      <dgm:prSet presAssocID="{0E1D791A-2319-43AA-8FB2-3EFC39802BCF}" presName="sibTrans" presStyleLbl="sibTrans2D1" presStyleIdx="0" presStyleCnt="0"/>
      <dgm:spPr/>
    </dgm:pt>
    <dgm:pt modelId="{D94C92EB-43AA-4466-970D-EC94C39A156A}" type="pres">
      <dgm:prSet presAssocID="{EA1E0F69-2875-4F04-A7DE-37E099CED412}" presName="compNode" presStyleCnt="0"/>
      <dgm:spPr/>
    </dgm:pt>
    <dgm:pt modelId="{BBFEE33B-F09B-44BB-A2E1-79B941ECABC0}" type="pres">
      <dgm:prSet presAssocID="{EA1E0F69-2875-4F04-A7DE-37E099CED412}" presName="iconBgRect" presStyleLbl="bgShp" presStyleIdx="2" presStyleCnt="4"/>
      <dgm:spPr/>
    </dgm:pt>
    <dgm:pt modelId="{00031868-DA44-462E-888B-15DE40A5EC11}" type="pres">
      <dgm:prSet presAssocID="{EA1E0F69-2875-4F04-A7DE-37E099CED41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atellite dish"/>
        </a:ext>
      </dgm:extLst>
    </dgm:pt>
    <dgm:pt modelId="{1B7B1779-ADE0-4DD6-B2BA-28BBE834B0E9}" type="pres">
      <dgm:prSet presAssocID="{EA1E0F69-2875-4F04-A7DE-37E099CED412}" presName="spaceRect" presStyleCnt="0"/>
      <dgm:spPr/>
    </dgm:pt>
    <dgm:pt modelId="{830A3A5B-2DB7-4354-A0DE-A48B9E273A40}" type="pres">
      <dgm:prSet presAssocID="{EA1E0F69-2875-4F04-A7DE-37E099CED412}" presName="textRect" presStyleLbl="revTx" presStyleIdx="2" presStyleCnt="4">
        <dgm:presLayoutVars>
          <dgm:chMax val="1"/>
          <dgm:chPref val="1"/>
        </dgm:presLayoutVars>
      </dgm:prSet>
      <dgm:spPr/>
    </dgm:pt>
    <dgm:pt modelId="{32652ECF-F6B7-47EC-A526-6992C390806B}" type="pres">
      <dgm:prSet presAssocID="{8D7BFCCF-391A-4621-AF63-3AF02D09C1D9}" presName="sibTrans" presStyleLbl="sibTrans2D1" presStyleIdx="0" presStyleCnt="0"/>
      <dgm:spPr/>
    </dgm:pt>
    <dgm:pt modelId="{136AA0C1-0F7A-46C5-9C1B-C54E2DDE2E16}" type="pres">
      <dgm:prSet presAssocID="{14E3535A-8CD6-4D86-AB26-EE5BB9462029}" presName="compNode" presStyleCnt="0"/>
      <dgm:spPr/>
    </dgm:pt>
    <dgm:pt modelId="{8BC1A927-01D4-4C55-B523-259EE28B5102}" type="pres">
      <dgm:prSet presAssocID="{14E3535A-8CD6-4D86-AB26-EE5BB9462029}" presName="iconBgRect" presStyleLbl="bgShp" presStyleIdx="3" presStyleCnt="4"/>
      <dgm:spPr/>
    </dgm:pt>
    <dgm:pt modelId="{759BF374-32DB-4898-B497-D5B198903DFA}" type="pres">
      <dgm:prSet presAssocID="{14E3535A-8CD6-4D86-AB26-EE5BB946202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ears"/>
        </a:ext>
      </dgm:extLst>
    </dgm:pt>
    <dgm:pt modelId="{C89BEE7D-997F-437B-A338-7694A463FF11}" type="pres">
      <dgm:prSet presAssocID="{14E3535A-8CD6-4D86-AB26-EE5BB9462029}" presName="spaceRect" presStyleCnt="0"/>
      <dgm:spPr/>
    </dgm:pt>
    <dgm:pt modelId="{E93CBA70-D5E1-4D7C-B971-764AD66B95C8}" type="pres">
      <dgm:prSet presAssocID="{14E3535A-8CD6-4D86-AB26-EE5BB9462029}" presName="textRect" presStyleLbl="revTx" presStyleIdx="3" presStyleCnt="4">
        <dgm:presLayoutVars>
          <dgm:chMax val="1"/>
          <dgm:chPref val="1"/>
        </dgm:presLayoutVars>
      </dgm:prSet>
      <dgm:spPr/>
    </dgm:pt>
  </dgm:ptLst>
  <dgm:cxnLst>
    <dgm:cxn modelId="{FAFDC304-F7D9-43CB-B490-8135C6A2695B}" type="presOf" srcId="{14E3535A-8CD6-4D86-AB26-EE5BB9462029}" destId="{E93CBA70-D5E1-4D7C-B971-764AD66B95C8}" srcOrd="0" destOrd="0" presId="urn:microsoft.com/office/officeart/2018/2/layout/IconCircleList"/>
    <dgm:cxn modelId="{62C42520-3E9E-4736-BFBE-92B56429B05B}" type="presOf" srcId="{EA1E0F69-2875-4F04-A7DE-37E099CED412}" destId="{830A3A5B-2DB7-4354-A0DE-A48B9E273A40}" srcOrd="0" destOrd="0" presId="urn:microsoft.com/office/officeart/2018/2/layout/IconCircleList"/>
    <dgm:cxn modelId="{CA86B92A-A30D-423A-BE8B-9E040004A2F6}" type="presOf" srcId="{8D7BFCCF-391A-4621-AF63-3AF02D09C1D9}" destId="{32652ECF-F6B7-47EC-A526-6992C390806B}" srcOrd="0" destOrd="0" presId="urn:microsoft.com/office/officeart/2018/2/layout/IconCircleList"/>
    <dgm:cxn modelId="{A32C0346-1DB8-47A2-A3A7-CFB2654F6CC5}" type="presOf" srcId="{D2340DAF-E17D-4447-9C66-C0AAEC926B1F}" destId="{60FAB79B-0975-4402-B794-DA618E33A01F}" srcOrd="0" destOrd="0" presId="urn:microsoft.com/office/officeart/2018/2/layout/IconCircleList"/>
    <dgm:cxn modelId="{34FA5D4B-BEF9-413D-8202-F91480727CB9}" srcId="{426AF347-A2D2-4CEA-BE0B-F0D579568E2E}" destId="{EA1E0F69-2875-4F04-A7DE-37E099CED412}" srcOrd="2" destOrd="0" parTransId="{E744AF14-2FFE-4973-B5A7-D0DA11903861}" sibTransId="{8D7BFCCF-391A-4621-AF63-3AF02D09C1D9}"/>
    <dgm:cxn modelId="{C8369360-B52A-4913-9252-0030F8650F3A}" type="presOf" srcId="{80021C18-00F6-4A40-82EF-534382E6EA16}" destId="{5A90CCE3-1405-419E-99D7-885334DB8BB9}" srcOrd="0" destOrd="0" presId="urn:microsoft.com/office/officeart/2018/2/layout/IconCircleList"/>
    <dgm:cxn modelId="{1ABDDC6B-DA33-4187-AFB6-B3C045BA2553}" type="presOf" srcId="{426AF347-A2D2-4CEA-BE0B-F0D579568E2E}" destId="{A7CD1165-D5CF-4508-AA87-53AECA255967}" srcOrd="0" destOrd="0" presId="urn:microsoft.com/office/officeart/2018/2/layout/IconCircleList"/>
    <dgm:cxn modelId="{A97B0B70-6005-4E83-A897-C78D00D1CA47}" srcId="{426AF347-A2D2-4CEA-BE0B-F0D579568E2E}" destId="{80021C18-00F6-4A40-82EF-534382E6EA16}" srcOrd="0" destOrd="0" parTransId="{E4888A67-9358-4A02-802A-6854B5225E09}" sibTransId="{754B6F15-DA5A-4882-9093-2F9F632793E3}"/>
    <dgm:cxn modelId="{8B0E667C-6501-4F80-A62F-14277B0CC249}" srcId="{426AF347-A2D2-4CEA-BE0B-F0D579568E2E}" destId="{14E3535A-8CD6-4D86-AB26-EE5BB9462029}" srcOrd="3" destOrd="0" parTransId="{02E5662C-C7DC-425E-BFBC-BF508846D1DF}" sibTransId="{A726B043-6C40-4A43-B736-B6D7EE971E87}"/>
    <dgm:cxn modelId="{4A2B7C86-C281-48C2-BF3B-2F050D83A30B}" srcId="{426AF347-A2D2-4CEA-BE0B-F0D579568E2E}" destId="{D2340DAF-E17D-4447-9C66-C0AAEC926B1F}" srcOrd="1" destOrd="0" parTransId="{AE525CC0-ABD8-41A5-8A37-0E4910873A50}" sibTransId="{0E1D791A-2319-43AA-8FB2-3EFC39802BCF}"/>
    <dgm:cxn modelId="{2B4B528C-51B8-405B-9C1D-D9438B5450C2}" type="presOf" srcId="{754B6F15-DA5A-4882-9093-2F9F632793E3}" destId="{7B861EF6-19B8-4EE7-B668-26FC7C5DAAC9}" srcOrd="0" destOrd="0" presId="urn:microsoft.com/office/officeart/2018/2/layout/IconCircleList"/>
    <dgm:cxn modelId="{B77C73BC-352E-430A-A425-2F16F0DF4EF6}" type="presOf" srcId="{0E1D791A-2319-43AA-8FB2-3EFC39802BCF}" destId="{74F794F7-C8E2-4B2D-88AD-748EF3D742FE}" srcOrd="0" destOrd="0" presId="urn:microsoft.com/office/officeart/2018/2/layout/IconCircleList"/>
    <dgm:cxn modelId="{0FD90ABA-3618-4303-87D4-8FFE6B5DA392}" type="presParOf" srcId="{A7CD1165-D5CF-4508-AA87-53AECA255967}" destId="{0F2C8E28-8AC7-4CDA-9F9B-99001EDBA28D}" srcOrd="0" destOrd="0" presId="urn:microsoft.com/office/officeart/2018/2/layout/IconCircleList"/>
    <dgm:cxn modelId="{5574D6AA-0BDB-43E1-80A7-C87EC02FEA93}" type="presParOf" srcId="{0F2C8E28-8AC7-4CDA-9F9B-99001EDBA28D}" destId="{7112D791-B6E3-4635-8A6B-286B5AABC5E9}" srcOrd="0" destOrd="0" presId="urn:microsoft.com/office/officeart/2018/2/layout/IconCircleList"/>
    <dgm:cxn modelId="{CEEBA669-C9D7-47B6-B481-D4B2E6D56892}" type="presParOf" srcId="{7112D791-B6E3-4635-8A6B-286B5AABC5E9}" destId="{C2C9F69C-9B6C-4D25-9CBC-2BB514EE2337}" srcOrd="0" destOrd="0" presId="urn:microsoft.com/office/officeart/2018/2/layout/IconCircleList"/>
    <dgm:cxn modelId="{2A30266B-7677-4535-A4B0-D95FF3DA21EA}" type="presParOf" srcId="{7112D791-B6E3-4635-8A6B-286B5AABC5E9}" destId="{59BE9807-410A-46B1-8715-C2877DAAE3E1}" srcOrd="1" destOrd="0" presId="urn:microsoft.com/office/officeart/2018/2/layout/IconCircleList"/>
    <dgm:cxn modelId="{EB514CDC-F7E4-4821-91C3-1CCD7C130584}" type="presParOf" srcId="{7112D791-B6E3-4635-8A6B-286B5AABC5E9}" destId="{76A624C6-98F6-465E-B53E-378343E3C474}" srcOrd="2" destOrd="0" presId="urn:microsoft.com/office/officeart/2018/2/layout/IconCircleList"/>
    <dgm:cxn modelId="{CF4A4081-9FC3-4084-B178-88A23EDF217E}" type="presParOf" srcId="{7112D791-B6E3-4635-8A6B-286B5AABC5E9}" destId="{5A90CCE3-1405-419E-99D7-885334DB8BB9}" srcOrd="3" destOrd="0" presId="urn:microsoft.com/office/officeart/2018/2/layout/IconCircleList"/>
    <dgm:cxn modelId="{DD0037D6-446A-46FD-9CA7-68857B1B860B}" type="presParOf" srcId="{0F2C8E28-8AC7-4CDA-9F9B-99001EDBA28D}" destId="{7B861EF6-19B8-4EE7-B668-26FC7C5DAAC9}" srcOrd="1" destOrd="0" presId="urn:microsoft.com/office/officeart/2018/2/layout/IconCircleList"/>
    <dgm:cxn modelId="{A787C7FA-B946-40EB-8790-B979A91B3D84}" type="presParOf" srcId="{0F2C8E28-8AC7-4CDA-9F9B-99001EDBA28D}" destId="{D41A2B68-AEF6-4348-87F1-15183D80D0A5}" srcOrd="2" destOrd="0" presId="urn:microsoft.com/office/officeart/2018/2/layout/IconCircleList"/>
    <dgm:cxn modelId="{117C23A5-9127-480C-A8BC-5F7BD17D4BA0}" type="presParOf" srcId="{D41A2B68-AEF6-4348-87F1-15183D80D0A5}" destId="{2883877C-B560-4889-861E-081CAAFDB5BB}" srcOrd="0" destOrd="0" presId="urn:microsoft.com/office/officeart/2018/2/layout/IconCircleList"/>
    <dgm:cxn modelId="{FA9BCC55-6485-41CC-94FB-C95F2D3D00FC}" type="presParOf" srcId="{D41A2B68-AEF6-4348-87F1-15183D80D0A5}" destId="{02F21DEA-C586-4D24-B758-8C40C6586A9B}" srcOrd="1" destOrd="0" presId="urn:microsoft.com/office/officeart/2018/2/layout/IconCircleList"/>
    <dgm:cxn modelId="{140E24BF-8417-44F8-B483-900C0CB1CBD3}" type="presParOf" srcId="{D41A2B68-AEF6-4348-87F1-15183D80D0A5}" destId="{7BAC97D7-3571-4EEB-A9C8-E45AF2F0F2F9}" srcOrd="2" destOrd="0" presId="urn:microsoft.com/office/officeart/2018/2/layout/IconCircleList"/>
    <dgm:cxn modelId="{A7E556E5-3510-43D6-AA4C-925FD5F56A71}" type="presParOf" srcId="{D41A2B68-AEF6-4348-87F1-15183D80D0A5}" destId="{60FAB79B-0975-4402-B794-DA618E33A01F}" srcOrd="3" destOrd="0" presId="urn:microsoft.com/office/officeart/2018/2/layout/IconCircleList"/>
    <dgm:cxn modelId="{6B1BF69B-C134-4B79-A207-D0405091AEAA}" type="presParOf" srcId="{0F2C8E28-8AC7-4CDA-9F9B-99001EDBA28D}" destId="{74F794F7-C8E2-4B2D-88AD-748EF3D742FE}" srcOrd="3" destOrd="0" presId="urn:microsoft.com/office/officeart/2018/2/layout/IconCircleList"/>
    <dgm:cxn modelId="{B37FE9BD-D362-4FA6-B2C7-84B8C26035D7}" type="presParOf" srcId="{0F2C8E28-8AC7-4CDA-9F9B-99001EDBA28D}" destId="{D94C92EB-43AA-4466-970D-EC94C39A156A}" srcOrd="4" destOrd="0" presId="urn:microsoft.com/office/officeart/2018/2/layout/IconCircleList"/>
    <dgm:cxn modelId="{52F6BFD7-A0F2-45CD-B957-057AD1F99BF7}" type="presParOf" srcId="{D94C92EB-43AA-4466-970D-EC94C39A156A}" destId="{BBFEE33B-F09B-44BB-A2E1-79B941ECABC0}" srcOrd="0" destOrd="0" presId="urn:microsoft.com/office/officeart/2018/2/layout/IconCircleList"/>
    <dgm:cxn modelId="{D2F9AD6C-AAB5-4C6F-AF87-0769240DDB89}" type="presParOf" srcId="{D94C92EB-43AA-4466-970D-EC94C39A156A}" destId="{00031868-DA44-462E-888B-15DE40A5EC11}" srcOrd="1" destOrd="0" presId="urn:microsoft.com/office/officeart/2018/2/layout/IconCircleList"/>
    <dgm:cxn modelId="{61D50C57-D32D-4E7A-9A8A-AB12C3E54F69}" type="presParOf" srcId="{D94C92EB-43AA-4466-970D-EC94C39A156A}" destId="{1B7B1779-ADE0-4DD6-B2BA-28BBE834B0E9}" srcOrd="2" destOrd="0" presId="urn:microsoft.com/office/officeart/2018/2/layout/IconCircleList"/>
    <dgm:cxn modelId="{27478AD9-636D-4F3A-9E0C-FCD9262DA893}" type="presParOf" srcId="{D94C92EB-43AA-4466-970D-EC94C39A156A}" destId="{830A3A5B-2DB7-4354-A0DE-A48B9E273A40}" srcOrd="3" destOrd="0" presId="urn:microsoft.com/office/officeart/2018/2/layout/IconCircleList"/>
    <dgm:cxn modelId="{A17C20EC-46E0-4227-A5FF-E46F6B070020}" type="presParOf" srcId="{0F2C8E28-8AC7-4CDA-9F9B-99001EDBA28D}" destId="{32652ECF-F6B7-47EC-A526-6992C390806B}" srcOrd="5" destOrd="0" presId="urn:microsoft.com/office/officeart/2018/2/layout/IconCircleList"/>
    <dgm:cxn modelId="{362CB12A-AEF8-4BA1-9860-594F55754BC3}" type="presParOf" srcId="{0F2C8E28-8AC7-4CDA-9F9B-99001EDBA28D}" destId="{136AA0C1-0F7A-46C5-9C1B-C54E2DDE2E16}" srcOrd="6" destOrd="0" presId="urn:microsoft.com/office/officeart/2018/2/layout/IconCircleList"/>
    <dgm:cxn modelId="{B9D730A8-115D-4A6C-9988-20AA31905C90}" type="presParOf" srcId="{136AA0C1-0F7A-46C5-9C1B-C54E2DDE2E16}" destId="{8BC1A927-01D4-4C55-B523-259EE28B5102}" srcOrd="0" destOrd="0" presId="urn:microsoft.com/office/officeart/2018/2/layout/IconCircleList"/>
    <dgm:cxn modelId="{188074D3-F0AC-4703-8524-CDCC013B98F5}" type="presParOf" srcId="{136AA0C1-0F7A-46C5-9C1B-C54E2DDE2E16}" destId="{759BF374-32DB-4898-B497-D5B198903DFA}" srcOrd="1" destOrd="0" presId="urn:microsoft.com/office/officeart/2018/2/layout/IconCircleList"/>
    <dgm:cxn modelId="{3BA4A29C-B4C5-4889-9398-F2287E27475C}" type="presParOf" srcId="{136AA0C1-0F7A-46C5-9C1B-C54E2DDE2E16}" destId="{C89BEE7D-997F-437B-A338-7694A463FF11}" srcOrd="2" destOrd="0" presId="urn:microsoft.com/office/officeart/2018/2/layout/IconCircleList"/>
    <dgm:cxn modelId="{6D2FF1A2-3717-4E7E-A577-0166CDA102A6}" type="presParOf" srcId="{136AA0C1-0F7A-46C5-9C1B-C54E2DDE2E16}" destId="{E93CBA70-D5E1-4D7C-B971-764AD66B95C8}"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DCDA71-DB81-CF40-A627-1BB41599F47B}">
      <dsp:nvSpPr>
        <dsp:cNvPr id="0" name=""/>
        <dsp:cNvSpPr/>
      </dsp:nvSpPr>
      <dsp:spPr>
        <a:xfrm>
          <a:off x="0" y="1977"/>
          <a:ext cx="1005839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5DCB31CE-7059-2448-B4ED-25E0B29CE3F9}">
      <dsp:nvSpPr>
        <dsp:cNvPr id="0" name=""/>
        <dsp:cNvSpPr/>
      </dsp:nvSpPr>
      <dsp:spPr>
        <a:xfrm>
          <a:off x="0" y="1977"/>
          <a:ext cx="10058399" cy="674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CA" sz="2800" b="0" i="0" kern="1200" dirty="0"/>
            <a:t>Anurag Agarwal - Scrum Master</a:t>
          </a:r>
          <a:endParaRPr lang="en-US" sz="2800" kern="1200" dirty="0"/>
        </a:p>
      </dsp:txBody>
      <dsp:txXfrm>
        <a:off x="0" y="1977"/>
        <a:ext cx="10058399" cy="674472"/>
      </dsp:txXfrm>
    </dsp:sp>
    <dsp:sp modelId="{F968C0A9-B288-984A-9448-99CE391DA169}">
      <dsp:nvSpPr>
        <dsp:cNvPr id="0" name=""/>
        <dsp:cNvSpPr/>
      </dsp:nvSpPr>
      <dsp:spPr>
        <a:xfrm>
          <a:off x="0" y="676450"/>
          <a:ext cx="1005839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D383DB12-E5D0-A847-8DAA-29FA0F885D76}">
      <dsp:nvSpPr>
        <dsp:cNvPr id="0" name=""/>
        <dsp:cNvSpPr/>
      </dsp:nvSpPr>
      <dsp:spPr>
        <a:xfrm>
          <a:off x="0" y="676450"/>
          <a:ext cx="10058399" cy="674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CA" sz="2800" b="0" i="0" kern="1200"/>
            <a:t>Shrey Satish Agrawal - QA Analyst/ Software Developer</a:t>
          </a:r>
          <a:endParaRPr lang="en-US" sz="2800" kern="1200"/>
        </a:p>
      </dsp:txBody>
      <dsp:txXfrm>
        <a:off x="0" y="676450"/>
        <a:ext cx="10058399" cy="674472"/>
      </dsp:txXfrm>
    </dsp:sp>
    <dsp:sp modelId="{589304F7-71F6-514C-A367-8BB26C6B9002}">
      <dsp:nvSpPr>
        <dsp:cNvPr id="0" name=""/>
        <dsp:cNvSpPr/>
      </dsp:nvSpPr>
      <dsp:spPr>
        <a:xfrm>
          <a:off x="0" y="1350923"/>
          <a:ext cx="1005839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F27E9B5F-94F8-D44D-AF41-1E516E383002}">
      <dsp:nvSpPr>
        <dsp:cNvPr id="0" name=""/>
        <dsp:cNvSpPr/>
      </dsp:nvSpPr>
      <dsp:spPr>
        <a:xfrm>
          <a:off x="0" y="1350923"/>
          <a:ext cx="10058399" cy="674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CA" sz="2800" b="0" i="0" kern="1200"/>
            <a:t>Aksharkumar Yogeshkumar Patel - Lead Software Developer</a:t>
          </a:r>
          <a:endParaRPr lang="en-US" sz="2800" kern="1200"/>
        </a:p>
      </dsp:txBody>
      <dsp:txXfrm>
        <a:off x="0" y="1350923"/>
        <a:ext cx="10058399" cy="674472"/>
      </dsp:txXfrm>
    </dsp:sp>
    <dsp:sp modelId="{88BF9BAF-D918-FA42-8A9B-BF17EF9705A6}">
      <dsp:nvSpPr>
        <dsp:cNvPr id="0" name=""/>
        <dsp:cNvSpPr/>
      </dsp:nvSpPr>
      <dsp:spPr>
        <a:xfrm>
          <a:off x="0" y="2025395"/>
          <a:ext cx="1005839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589E9651-8FB9-9541-9154-2D822E05D718}">
      <dsp:nvSpPr>
        <dsp:cNvPr id="0" name=""/>
        <dsp:cNvSpPr/>
      </dsp:nvSpPr>
      <dsp:spPr>
        <a:xfrm>
          <a:off x="0" y="2025396"/>
          <a:ext cx="10058399" cy="674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CA" sz="2800" b="0" i="0" kern="1200"/>
            <a:t>Vidhi Vinodbhai Sagathiya - Product Owner</a:t>
          </a:r>
          <a:endParaRPr lang="en-US" sz="2800" kern="1200"/>
        </a:p>
      </dsp:txBody>
      <dsp:txXfrm>
        <a:off x="0" y="2025396"/>
        <a:ext cx="10058399" cy="674472"/>
      </dsp:txXfrm>
    </dsp:sp>
    <dsp:sp modelId="{0CC4F9C8-F3D8-8F4B-8257-16A1F8E20972}">
      <dsp:nvSpPr>
        <dsp:cNvPr id="0" name=""/>
        <dsp:cNvSpPr/>
      </dsp:nvSpPr>
      <dsp:spPr>
        <a:xfrm>
          <a:off x="0" y="2699868"/>
          <a:ext cx="1005839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FCACBC22-ACF4-BC41-AFC8-0921F10A9B1B}">
      <dsp:nvSpPr>
        <dsp:cNvPr id="0" name=""/>
        <dsp:cNvSpPr/>
      </dsp:nvSpPr>
      <dsp:spPr>
        <a:xfrm>
          <a:off x="0" y="2699868"/>
          <a:ext cx="10058399" cy="674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CA" sz="2800" b="0" i="0" kern="1200"/>
            <a:t>Sagar Sanghani - Software Architect</a:t>
          </a:r>
          <a:endParaRPr lang="en-US" sz="2800" kern="1200"/>
        </a:p>
      </dsp:txBody>
      <dsp:txXfrm>
        <a:off x="0" y="2699868"/>
        <a:ext cx="10058399" cy="674472"/>
      </dsp:txXfrm>
    </dsp:sp>
    <dsp:sp modelId="{325E333D-E8A7-F941-962C-60AB30637CE4}">
      <dsp:nvSpPr>
        <dsp:cNvPr id="0" name=""/>
        <dsp:cNvSpPr/>
      </dsp:nvSpPr>
      <dsp:spPr>
        <a:xfrm>
          <a:off x="0" y="3374341"/>
          <a:ext cx="1005839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ADC1266A-ECE9-254B-BC9C-BD68502F5B1E}">
      <dsp:nvSpPr>
        <dsp:cNvPr id="0" name=""/>
        <dsp:cNvSpPr/>
      </dsp:nvSpPr>
      <dsp:spPr>
        <a:xfrm>
          <a:off x="0" y="3374341"/>
          <a:ext cx="10058399" cy="674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CA" sz="2800" b="0" i="0" kern="1200"/>
            <a:t>Karnik Shah - Design Analyst/ Software Developer</a:t>
          </a:r>
          <a:endParaRPr lang="en-US" sz="2800" kern="1200"/>
        </a:p>
      </dsp:txBody>
      <dsp:txXfrm>
        <a:off x="0" y="3374341"/>
        <a:ext cx="10058399" cy="6744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7EA98E-0082-8C47-9250-65A89FE7775B}">
      <dsp:nvSpPr>
        <dsp:cNvPr id="0" name=""/>
        <dsp:cNvSpPr/>
      </dsp:nvSpPr>
      <dsp:spPr>
        <a:xfrm>
          <a:off x="0" y="318637"/>
          <a:ext cx="10421780" cy="81427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8846" tIns="229108" rIns="808846" bIns="78232" numCol="1" spcCol="1270" anchor="t" anchorCtr="0">
          <a:noAutofit/>
        </a:bodyPr>
        <a:lstStyle/>
        <a:p>
          <a:pPr marL="57150" lvl="1" indent="-57150" algn="l" defTabSz="488950">
            <a:lnSpc>
              <a:spcPct val="90000"/>
            </a:lnSpc>
            <a:spcBef>
              <a:spcPct val="0"/>
            </a:spcBef>
            <a:spcAft>
              <a:spcPct val="15000"/>
            </a:spcAft>
            <a:buChar char="•"/>
          </a:pPr>
          <a:r>
            <a:rPr lang="en-CA" sz="1100" b="0" i="0" kern="1200"/>
            <a:t>Discussion for use of appropriate technology</a:t>
          </a:r>
          <a:endParaRPr lang="en-US" sz="1100" kern="1200"/>
        </a:p>
        <a:p>
          <a:pPr marL="57150" lvl="1" indent="-57150" algn="l" defTabSz="488950">
            <a:lnSpc>
              <a:spcPct val="90000"/>
            </a:lnSpc>
            <a:spcBef>
              <a:spcPct val="0"/>
            </a:spcBef>
            <a:spcAft>
              <a:spcPct val="15000"/>
            </a:spcAft>
            <a:buChar char="•"/>
          </a:pPr>
          <a:r>
            <a:rPr lang="en-CA" sz="1100" b="0" i="0" kern="1200" dirty="0"/>
            <a:t>Discuss the flow of the System</a:t>
          </a:r>
          <a:endParaRPr lang="en-US" sz="1100" kern="1200" dirty="0"/>
        </a:p>
        <a:p>
          <a:pPr marL="57150" lvl="1" indent="-57150" algn="l" defTabSz="488950">
            <a:lnSpc>
              <a:spcPct val="90000"/>
            </a:lnSpc>
            <a:spcBef>
              <a:spcPct val="0"/>
            </a:spcBef>
            <a:spcAft>
              <a:spcPct val="15000"/>
            </a:spcAft>
            <a:buChar char="•"/>
          </a:pPr>
          <a:r>
            <a:rPr lang="en-CA" sz="1100" b="0" i="0" kern="1200" dirty="0"/>
            <a:t>Design and implement of Home Page</a:t>
          </a:r>
          <a:endParaRPr lang="en-US" sz="1100" kern="1200" dirty="0"/>
        </a:p>
      </dsp:txBody>
      <dsp:txXfrm>
        <a:off x="0" y="318637"/>
        <a:ext cx="10421780" cy="814274"/>
      </dsp:txXfrm>
    </dsp:sp>
    <dsp:sp modelId="{F9B950BA-4BDD-D049-83C6-A1A4E3E843F5}">
      <dsp:nvSpPr>
        <dsp:cNvPr id="0" name=""/>
        <dsp:cNvSpPr/>
      </dsp:nvSpPr>
      <dsp:spPr>
        <a:xfrm>
          <a:off x="521089" y="156277"/>
          <a:ext cx="7295245"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5743" tIns="0" rIns="275743" bIns="0" numCol="1" spcCol="1270" anchor="ctr" anchorCtr="0">
          <a:noAutofit/>
        </a:bodyPr>
        <a:lstStyle/>
        <a:p>
          <a:pPr marL="0" lvl="0" indent="0" algn="l" defTabSz="488950">
            <a:lnSpc>
              <a:spcPct val="90000"/>
            </a:lnSpc>
            <a:spcBef>
              <a:spcPct val="0"/>
            </a:spcBef>
            <a:spcAft>
              <a:spcPct val="35000"/>
            </a:spcAft>
            <a:buNone/>
          </a:pPr>
          <a:r>
            <a:rPr lang="en-CA" sz="1100" b="0" i="0" kern="1200"/>
            <a:t>User Story of Sprint-1</a:t>
          </a:r>
          <a:endParaRPr lang="en-US" sz="1100" kern="1200"/>
        </a:p>
      </dsp:txBody>
      <dsp:txXfrm>
        <a:off x="536941" y="172129"/>
        <a:ext cx="7263541" cy="293016"/>
      </dsp:txXfrm>
    </dsp:sp>
    <dsp:sp modelId="{3DE4B3B8-B8BB-FE40-BC7F-6DE867E34030}">
      <dsp:nvSpPr>
        <dsp:cNvPr id="0" name=""/>
        <dsp:cNvSpPr/>
      </dsp:nvSpPr>
      <dsp:spPr>
        <a:xfrm>
          <a:off x="0" y="1354672"/>
          <a:ext cx="10421780" cy="81427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8846" tIns="229108" rIns="808846" bIns="78232" numCol="1" spcCol="1270" anchor="t" anchorCtr="0">
          <a:noAutofit/>
        </a:bodyPr>
        <a:lstStyle/>
        <a:p>
          <a:pPr marL="57150" lvl="1" indent="-57150" algn="l" defTabSz="488950">
            <a:lnSpc>
              <a:spcPct val="90000"/>
            </a:lnSpc>
            <a:spcBef>
              <a:spcPct val="0"/>
            </a:spcBef>
            <a:spcAft>
              <a:spcPct val="15000"/>
            </a:spcAft>
            <a:buChar char="•"/>
          </a:pPr>
          <a:r>
            <a:rPr lang="en-CA" sz="1100" kern="1200"/>
            <a:t>Create profile for employer.</a:t>
          </a:r>
          <a:endParaRPr lang="en-US" sz="1100" kern="1200"/>
        </a:p>
        <a:p>
          <a:pPr marL="57150" lvl="1" indent="-57150" algn="l" defTabSz="488950">
            <a:lnSpc>
              <a:spcPct val="90000"/>
            </a:lnSpc>
            <a:spcBef>
              <a:spcPct val="0"/>
            </a:spcBef>
            <a:spcAft>
              <a:spcPct val="15000"/>
            </a:spcAft>
            <a:buChar char="•"/>
          </a:pPr>
          <a:r>
            <a:rPr lang="en-CA" sz="1100" kern="1200"/>
            <a:t>Add job offers with detailed description.</a:t>
          </a:r>
          <a:endParaRPr lang="en-US" sz="1100" kern="1200"/>
        </a:p>
        <a:p>
          <a:pPr marL="57150" lvl="1" indent="-57150" algn="l" defTabSz="488950">
            <a:lnSpc>
              <a:spcPct val="90000"/>
            </a:lnSpc>
            <a:spcBef>
              <a:spcPct val="0"/>
            </a:spcBef>
            <a:spcAft>
              <a:spcPct val="15000"/>
            </a:spcAft>
            <a:buChar char="•"/>
          </a:pPr>
          <a:r>
            <a:rPr lang="en-CA" sz="1100" kern="1200"/>
            <a:t>Browse through candidate profile to select best candidate.</a:t>
          </a:r>
          <a:endParaRPr lang="en-US" sz="1100" kern="1200"/>
        </a:p>
      </dsp:txBody>
      <dsp:txXfrm>
        <a:off x="0" y="1354672"/>
        <a:ext cx="10421780" cy="814274"/>
      </dsp:txXfrm>
    </dsp:sp>
    <dsp:sp modelId="{D6B68036-04CA-8B45-90C4-27FB3AC3ED11}">
      <dsp:nvSpPr>
        <dsp:cNvPr id="0" name=""/>
        <dsp:cNvSpPr/>
      </dsp:nvSpPr>
      <dsp:spPr>
        <a:xfrm>
          <a:off x="521089" y="1192312"/>
          <a:ext cx="7295245"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5743" tIns="0" rIns="275743" bIns="0" numCol="1" spcCol="1270" anchor="ctr" anchorCtr="0">
          <a:noAutofit/>
        </a:bodyPr>
        <a:lstStyle/>
        <a:p>
          <a:pPr marL="0" lvl="0" indent="0" algn="l" defTabSz="488950">
            <a:lnSpc>
              <a:spcPct val="90000"/>
            </a:lnSpc>
            <a:spcBef>
              <a:spcPct val="0"/>
            </a:spcBef>
            <a:spcAft>
              <a:spcPct val="35000"/>
            </a:spcAft>
            <a:buNone/>
          </a:pPr>
          <a:r>
            <a:rPr lang="en-CA" sz="1100" b="0" i="0" kern="1200"/>
            <a:t>User Story of Sprint-2</a:t>
          </a:r>
          <a:endParaRPr lang="en-US" sz="1100" kern="1200"/>
        </a:p>
      </dsp:txBody>
      <dsp:txXfrm>
        <a:off x="536941" y="1208164"/>
        <a:ext cx="7263541" cy="293016"/>
      </dsp:txXfrm>
    </dsp:sp>
    <dsp:sp modelId="{1CFB175B-6ED1-7F43-A80A-9ED2F56F0A76}">
      <dsp:nvSpPr>
        <dsp:cNvPr id="0" name=""/>
        <dsp:cNvSpPr/>
      </dsp:nvSpPr>
      <dsp:spPr>
        <a:xfrm>
          <a:off x="0" y="2390707"/>
          <a:ext cx="10421780" cy="135134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8846" tIns="229108" rIns="808846" bIns="78232" numCol="1" spcCol="1270" anchor="t" anchorCtr="0">
          <a:noAutofit/>
        </a:bodyPr>
        <a:lstStyle/>
        <a:p>
          <a:pPr marL="57150" lvl="1" indent="-57150" algn="l" defTabSz="488950">
            <a:lnSpc>
              <a:spcPct val="90000"/>
            </a:lnSpc>
            <a:spcBef>
              <a:spcPct val="0"/>
            </a:spcBef>
            <a:spcAft>
              <a:spcPct val="15000"/>
            </a:spcAft>
            <a:buChar char="•"/>
          </a:pPr>
          <a:r>
            <a:rPr lang="en-CA" sz="1100" kern="1200"/>
            <a:t>Select best candidate for a particular job</a:t>
          </a:r>
          <a:endParaRPr lang="en-US" sz="1100" kern="1200"/>
        </a:p>
        <a:p>
          <a:pPr marL="57150" lvl="1" indent="-57150" algn="l" defTabSz="488950">
            <a:lnSpc>
              <a:spcPct val="90000"/>
            </a:lnSpc>
            <a:spcBef>
              <a:spcPct val="0"/>
            </a:spcBef>
            <a:spcAft>
              <a:spcPct val="15000"/>
            </a:spcAft>
            <a:buChar char="•"/>
          </a:pPr>
          <a:r>
            <a:rPr lang="en-CA" sz="1100" kern="1200"/>
            <a:t>As a student create profile and apply for a job</a:t>
          </a:r>
          <a:endParaRPr lang="en-US" sz="1100" kern="1200"/>
        </a:p>
        <a:p>
          <a:pPr marL="57150" lvl="1" indent="-57150" algn="l" defTabSz="488950">
            <a:lnSpc>
              <a:spcPct val="90000"/>
            </a:lnSpc>
            <a:spcBef>
              <a:spcPct val="0"/>
            </a:spcBef>
            <a:spcAft>
              <a:spcPct val="15000"/>
            </a:spcAft>
            <a:buChar char="•"/>
          </a:pPr>
          <a:r>
            <a:rPr lang="en-CA" sz="1100" kern="1200"/>
            <a:t>Track status of applied job</a:t>
          </a:r>
          <a:endParaRPr lang="en-US" sz="1100" kern="1200"/>
        </a:p>
        <a:p>
          <a:pPr marL="57150" lvl="1" indent="-57150" algn="l" defTabSz="488950">
            <a:lnSpc>
              <a:spcPct val="90000"/>
            </a:lnSpc>
            <a:spcBef>
              <a:spcPct val="0"/>
            </a:spcBef>
            <a:spcAft>
              <a:spcPct val="15000"/>
            </a:spcAft>
            <a:buChar char="•"/>
          </a:pPr>
          <a:r>
            <a:rPr lang="en-CA" sz="1100" kern="1200"/>
            <a:t>Upload/Build resume </a:t>
          </a:r>
          <a:endParaRPr lang="en-US" sz="1100" kern="1200"/>
        </a:p>
        <a:p>
          <a:pPr marL="57150" lvl="1" indent="-57150" algn="l" defTabSz="488950">
            <a:lnSpc>
              <a:spcPct val="90000"/>
            </a:lnSpc>
            <a:spcBef>
              <a:spcPct val="0"/>
            </a:spcBef>
            <a:spcAft>
              <a:spcPct val="15000"/>
            </a:spcAft>
            <a:buChar char="•"/>
          </a:pPr>
          <a:r>
            <a:rPr lang="en-CA" sz="1100" kern="1200"/>
            <a:t>View/Download resume of candidate from employer’s side</a:t>
          </a:r>
          <a:endParaRPr lang="en-US" sz="1100" kern="1200"/>
        </a:p>
        <a:p>
          <a:pPr marL="57150" lvl="1" indent="-57150" algn="l" defTabSz="488950">
            <a:lnSpc>
              <a:spcPct val="90000"/>
            </a:lnSpc>
            <a:spcBef>
              <a:spcPct val="0"/>
            </a:spcBef>
            <a:spcAft>
              <a:spcPct val="15000"/>
            </a:spcAft>
            <a:buChar char="•"/>
          </a:pPr>
          <a:r>
            <a:rPr lang="en-CA" sz="1100" kern="1200"/>
            <a:t>Admin Panel </a:t>
          </a:r>
          <a:endParaRPr lang="en-US" sz="1100" kern="1200"/>
        </a:p>
      </dsp:txBody>
      <dsp:txXfrm>
        <a:off x="0" y="2390707"/>
        <a:ext cx="10421780" cy="1351349"/>
      </dsp:txXfrm>
    </dsp:sp>
    <dsp:sp modelId="{C48D13BE-47FD-8148-981D-0F0143DD8C75}">
      <dsp:nvSpPr>
        <dsp:cNvPr id="0" name=""/>
        <dsp:cNvSpPr/>
      </dsp:nvSpPr>
      <dsp:spPr>
        <a:xfrm>
          <a:off x="521089" y="2228347"/>
          <a:ext cx="7295245"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5743" tIns="0" rIns="275743" bIns="0" numCol="1" spcCol="1270" anchor="ctr" anchorCtr="0">
          <a:noAutofit/>
        </a:bodyPr>
        <a:lstStyle/>
        <a:p>
          <a:pPr marL="0" lvl="0" indent="0" algn="l" defTabSz="488950">
            <a:lnSpc>
              <a:spcPct val="90000"/>
            </a:lnSpc>
            <a:spcBef>
              <a:spcPct val="0"/>
            </a:spcBef>
            <a:spcAft>
              <a:spcPct val="35000"/>
            </a:spcAft>
            <a:buNone/>
          </a:pPr>
          <a:r>
            <a:rPr lang="en-CA" sz="1100" b="0" i="0" kern="1200"/>
            <a:t>User Story of Sprint-3</a:t>
          </a:r>
          <a:endParaRPr lang="en-US" sz="1100" kern="1200"/>
        </a:p>
      </dsp:txBody>
      <dsp:txXfrm>
        <a:off x="536941" y="2244199"/>
        <a:ext cx="7263541" cy="293016"/>
      </dsp:txXfrm>
    </dsp:sp>
    <dsp:sp modelId="{B4F8A6D3-8243-8647-B174-B9CEC1AA5BF3}">
      <dsp:nvSpPr>
        <dsp:cNvPr id="0" name=""/>
        <dsp:cNvSpPr/>
      </dsp:nvSpPr>
      <dsp:spPr>
        <a:xfrm>
          <a:off x="0" y="3963817"/>
          <a:ext cx="10421780" cy="81427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8846" tIns="229108" rIns="808846" bIns="78232" numCol="1" spcCol="1270" anchor="t" anchorCtr="0">
          <a:noAutofit/>
        </a:bodyPr>
        <a:lstStyle/>
        <a:p>
          <a:pPr marL="57150" lvl="1" indent="-57150" algn="l" defTabSz="488950">
            <a:lnSpc>
              <a:spcPct val="90000"/>
            </a:lnSpc>
            <a:spcBef>
              <a:spcPct val="0"/>
            </a:spcBef>
            <a:spcAft>
              <a:spcPct val="15000"/>
            </a:spcAft>
            <a:buChar char="•"/>
          </a:pPr>
          <a:r>
            <a:rPr lang="en-CA" sz="1100" kern="1200" dirty="0"/>
            <a:t>Open issues of Sprint 3</a:t>
          </a:r>
          <a:endParaRPr lang="en-US" sz="1100" kern="1200" dirty="0"/>
        </a:p>
        <a:p>
          <a:pPr marL="57150" lvl="1" indent="-57150" algn="l" defTabSz="488950">
            <a:lnSpc>
              <a:spcPct val="90000"/>
            </a:lnSpc>
            <a:spcBef>
              <a:spcPct val="0"/>
            </a:spcBef>
            <a:spcAft>
              <a:spcPct val="15000"/>
            </a:spcAft>
            <a:buChar char="•"/>
          </a:pPr>
          <a:r>
            <a:rPr lang="en-US" sz="1100" kern="1200" dirty="0"/>
            <a:t>Completed CI/CD testing Pipeline testing</a:t>
          </a:r>
        </a:p>
        <a:p>
          <a:pPr marL="57150" lvl="1" indent="-57150" algn="l" defTabSz="488950">
            <a:lnSpc>
              <a:spcPct val="90000"/>
            </a:lnSpc>
            <a:spcBef>
              <a:spcPct val="0"/>
            </a:spcBef>
            <a:spcAft>
              <a:spcPct val="15000"/>
            </a:spcAft>
            <a:buChar char="•"/>
          </a:pPr>
          <a:r>
            <a:rPr lang="en-US" sz="1100" kern="1200" dirty="0"/>
            <a:t>Performed UAT Testing</a:t>
          </a:r>
        </a:p>
      </dsp:txBody>
      <dsp:txXfrm>
        <a:off x="0" y="3963817"/>
        <a:ext cx="10421780" cy="814274"/>
      </dsp:txXfrm>
    </dsp:sp>
    <dsp:sp modelId="{249C14A1-B123-5C41-9219-F9F1515B358C}">
      <dsp:nvSpPr>
        <dsp:cNvPr id="0" name=""/>
        <dsp:cNvSpPr/>
      </dsp:nvSpPr>
      <dsp:spPr>
        <a:xfrm>
          <a:off x="521089" y="3801457"/>
          <a:ext cx="7295245"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5743" tIns="0" rIns="275743" bIns="0" numCol="1" spcCol="1270" anchor="ctr" anchorCtr="0">
          <a:noAutofit/>
        </a:bodyPr>
        <a:lstStyle/>
        <a:p>
          <a:pPr marL="0" lvl="0" indent="0" algn="l" defTabSz="488950">
            <a:lnSpc>
              <a:spcPct val="90000"/>
            </a:lnSpc>
            <a:spcBef>
              <a:spcPct val="0"/>
            </a:spcBef>
            <a:spcAft>
              <a:spcPct val="35000"/>
            </a:spcAft>
            <a:buNone/>
          </a:pPr>
          <a:r>
            <a:rPr lang="en-CA" sz="1100" b="0" i="0" kern="1200"/>
            <a:t>User Story of Sprint-4</a:t>
          </a:r>
          <a:endParaRPr lang="en-US" sz="1100" kern="1200"/>
        </a:p>
      </dsp:txBody>
      <dsp:txXfrm>
        <a:off x="536941" y="3817309"/>
        <a:ext cx="7263541" cy="2930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6EBEBE-D818-4AB5-A4AC-DCF883B85099}">
      <dsp:nvSpPr>
        <dsp:cNvPr id="0" name=""/>
        <dsp:cNvSpPr/>
      </dsp:nvSpPr>
      <dsp:spPr>
        <a:xfrm>
          <a:off x="0" y="598"/>
          <a:ext cx="10815501" cy="140064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2055B7-8E17-4DF4-B22F-4D289C230F9F}">
      <dsp:nvSpPr>
        <dsp:cNvPr id="0" name=""/>
        <dsp:cNvSpPr/>
      </dsp:nvSpPr>
      <dsp:spPr>
        <a:xfrm>
          <a:off x="423696" y="315744"/>
          <a:ext cx="770357" cy="7703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72D5BB-1DF9-4DDE-868F-0ADDD22A89EE}">
      <dsp:nvSpPr>
        <dsp:cNvPr id="0" name=""/>
        <dsp:cNvSpPr/>
      </dsp:nvSpPr>
      <dsp:spPr>
        <a:xfrm>
          <a:off x="1617750" y="598"/>
          <a:ext cx="4866975" cy="1400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235" tIns="148235" rIns="148235" bIns="148235" numCol="1" spcCol="1270" anchor="ctr" anchorCtr="0">
          <a:noAutofit/>
        </a:bodyPr>
        <a:lstStyle/>
        <a:p>
          <a:pPr marL="0" lvl="0" indent="0" algn="l" defTabSz="1111250">
            <a:lnSpc>
              <a:spcPct val="100000"/>
            </a:lnSpc>
            <a:spcBef>
              <a:spcPct val="0"/>
            </a:spcBef>
            <a:spcAft>
              <a:spcPct val="35000"/>
            </a:spcAft>
            <a:buNone/>
          </a:pPr>
          <a:r>
            <a:rPr lang="en-CA" sz="2500" b="1" kern="1200" dirty="0"/>
            <a:t>Flexible Data Modeling</a:t>
          </a:r>
          <a:endParaRPr lang="en-US" sz="2500" kern="1200" dirty="0"/>
        </a:p>
      </dsp:txBody>
      <dsp:txXfrm>
        <a:off x="1617750" y="598"/>
        <a:ext cx="4866975" cy="1400649"/>
      </dsp:txXfrm>
    </dsp:sp>
    <dsp:sp modelId="{2C0EC19C-02AB-4EF6-9E03-22BF5CF06FED}">
      <dsp:nvSpPr>
        <dsp:cNvPr id="0" name=""/>
        <dsp:cNvSpPr/>
      </dsp:nvSpPr>
      <dsp:spPr>
        <a:xfrm>
          <a:off x="6484725" y="598"/>
          <a:ext cx="4330775" cy="1400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235" tIns="148235" rIns="148235" bIns="148235" numCol="1" spcCol="1270" anchor="ctr" anchorCtr="0">
          <a:noAutofit/>
        </a:bodyPr>
        <a:lstStyle/>
        <a:p>
          <a:pPr marL="0" lvl="0" indent="0" algn="l" defTabSz="533400">
            <a:lnSpc>
              <a:spcPct val="100000"/>
            </a:lnSpc>
            <a:spcBef>
              <a:spcPct val="0"/>
            </a:spcBef>
            <a:spcAft>
              <a:spcPct val="35000"/>
            </a:spcAft>
            <a:buNone/>
          </a:pPr>
          <a:r>
            <a:rPr lang="en-CA" sz="1200" b="0" kern="1200"/>
            <a:t>Challenge: Designing data models accommodating evolving requirements for profiles and job postings.</a:t>
          </a:r>
          <a:endParaRPr lang="en-US" sz="1200" kern="1200"/>
        </a:p>
        <a:p>
          <a:pPr marL="0" lvl="0" indent="0" algn="l" defTabSz="533400">
            <a:lnSpc>
              <a:spcPct val="100000"/>
            </a:lnSpc>
            <a:spcBef>
              <a:spcPct val="0"/>
            </a:spcBef>
            <a:spcAft>
              <a:spcPct val="35000"/>
            </a:spcAft>
            <a:buNone/>
          </a:pPr>
          <a:r>
            <a:rPr lang="en-CA" sz="1200" b="0" kern="1200"/>
            <a:t>Solution: Employed schema versioning techniques, allowing gradual schema updates without disrupting existing data. </a:t>
          </a:r>
          <a:endParaRPr lang="en-US" sz="1200" kern="1200"/>
        </a:p>
      </dsp:txBody>
      <dsp:txXfrm>
        <a:off x="6484725" y="598"/>
        <a:ext cx="4330775" cy="1400649"/>
      </dsp:txXfrm>
    </dsp:sp>
    <dsp:sp modelId="{62F377BC-A02D-47F4-AAD2-199C35546B76}">
      <dsp:nvSpPr>
        <dsp:cNvPr id="0" name=""/>
        <dsp:cNvSpPr/>
      </dsp:nvSpPr>
      <dsp:spPr>
        <a:xfrm>
          <a:off x="0" y="1751410"/>
          <a:ext cx="10815501" cy="140064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1239F5-07F8-422F-8821-BA56F313D9C1}">
      <dsp:nvSpPr>
        <dsp:cNvPr id="0" name=""/>
        <dsp:cNvSpPr/>
      </dsp:nvSpPr>
      <dsp:spPr>
        <a:xfrm>
          <a:off x="423696" y="2066556"/>
          <a:ext cx="770357" cy="7703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0D2F01-F942-4057-8D95-C81C5C331A2E}">
      <dsp:nvSpPr>
        <dsp:cNvPr id="0" name=""/>
        <dsp:cNvSpPr/>
      </dsp:nvSpPr>
      <dsp:spPr>
        <a:xfrm>
          <a:off x="1617750" y="1751410"/>
          <a:ext cx="4866975" cy="1400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235" tIns="148235" rIns="148235" bIns="148235" numCol="1" spcCol="1270" anchor="ctr" anchorCtr="0">
          <a:noAutofit/>
        </a:bodyPr>
        <a:lstStyle/>
        <a:p>
          <a:pPr marL="0" lvl="0" indent="0" algn="l" defTabSz="1111250">
            <a:lnSpc>
              <a:spcPct val="100000"/>
            </a:lnSpc>
            <a:spcBef>
              <a:spcPct val="0"/>
            </a:spcBef>
            <a:spcAft>
              <a:spcPct val="35000"/>
            </a:spcAft>
            <a:buNone/>
          </a:pPr>
          <a:r>
            <a:rPr lang="en-CA" sz="2500" b="1" kern="1200" dirty="0"/>
            <a:t>Collaboration Across Domains</a:t>
          </a:r>
          <a:endParaRPr lang="en-US" sz="2500" kern="1200" dirty="0"/>
        </a:p>
      </dsp:txBody>
      <dsp:txXfrm>
        <a:off x="1617750" y="1751410"/>
        <a:ext cx="4866975" cy="1400649"/>
      </dsp:txXfrm>
    </dsp:sp>
    <dsp:sp modelId="{A919B394-62C0-4274-9FE1-B144AFBEA6EC}">
      <dsp:nvSpPr>
        <dsp:cNvPr id="0" name=""/>
        <dsp:cNvSpPr/>
      </dsp:nvSpPr>
      <dsp:spPr>
        <a:xfrm>
          <a:off x="6484725" y="1751410"/>
          <a:ext cx="4330775" cy="1400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235" tIns="148235" rIns="148235" bIns="148235" numCol="1" spcCol="1270" anchor="ctr" anchorCtr="0">
          <a:noAutofit/>
        </a:bodyPr>
        <a:lstStyle/>
        <a:p>
          <a:pPr marL="0" lvl="0" indent="0" algn="l" defTabSz="533400">
            <a:lnSpc>
              <a:spcPct val="100000"/>
            </a:lnSpc>
            <a:spcBef>
              <a:spcPct val="0"/>
            </a:spcBef>
            <a:spcAft>
              <a:spcPct val="35000"/>
            </a:spcAft>
            <a:buNone/>
          </a:pPr>
          <a:r>
            <a:rPr lang="en-CA" sz="1200" b="0" kern="1200"/>
            <a:t>Challenge: Developers from different domains (frontend, backend) needing seamless collaboration.</a:t>
          </a:r>
          <a:endParaRPr lang="en-US" sz="1200" kern="1200"/>
        </a:p>
        <a:p>
          <a:pPr marL="0" lvl="0" indent="0" algn="l" defTabSz="533400">
            <a:lnSpc>
              <a:spcPct val="100000"/>
            </a:lnSpc>
            <a:spcBef>
              <a:spcPct val="0"/>
            </a:spcBef>
            <a:spcAft>
              <a:spcPct val="35000"/>
            </a:spcAft>
            <a:buNone/>
          </a:pPr>
          <a:r>
            <a:rPr lang="en-CA" sz="1200" b="0" kern="1200"/>
            <a:t>Solution: Implemented cross-functional teams and regular communication to foster collaboration and knowledge sharing.</a:t>
          </a:r>
          <a:endParaRPr lang="en-US" sz="1200" kern="1200"/>
        </a:p>
      </dsp:txBody>
      <dsp:txXfrm>
        <a:off x="6484725" y="1751410"/>
        <a:ext cx="4330775" cy="1400649"/>
      </dsp:txXfrm>
    </dsp:sp>
    <dsp:sp modelId="{58712C1C-7AFC-41B1-BC87-449FE7BA96E5}">
      <dsp:nvSpPr>
        <dsp:cNvPr id="0" name=""/>
        <dsp:cNvSpPr/>
      </dsp:nvSpPr>
      <dsp:spPr>
        <a:xfrm>
          <a:off x="0" y="3502222"/>
          <a:ext cx="10815501" cy="140064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7930A2-AD4F-496F-8EB5-52AA9215EBB6}">
      <dsp:nvSpPr>
        <dsp:cNvPr id="0" name=""/>
        <dsp:cNvSpPr/>
      </dsp:nvSpPr>
      <dsp:spPr>
        <a:xfrm>
          <a:off x="423696" y="3817368"/>
          <a:ext cx="770357" cy="7703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272791-C008-465A-8647-0FCEC5FD0CC1}">
      <dsp:nvSpPr>
        <dsp:cNvPr id="0" name=""/>
        <dsp:cNvSpPr/>
      </dsp:nvSpPr>
      <dsp:spPr>
        <a:xfrm>
          <a:off x="1617750" y="3502222"/>
          <a:ext cx="4866975" cy="1400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235" tIns="148235" rIns="148235" bIns="148235" numCol="1" spcCol="1270" anchor="ctr" anchorCtr="0">
          <a:noAutofit/>
        </a:bodyPr>
        <a:lstStyle/>
        <a:p>
          <a:pPr marL="0" lvl="0" indent="0" algn="l" defTabSz="1111250">
            <a:lnSpc>
              <a:spcPct val="100000"/>
            </a:lnSpc>
            <a:spcBef>
              <a:spcPct val="0"/>
            </a:spcBef>
            <a:spcAft>
              <a:spcPct val="35000"/>
            </a:spcAft>
            <a:buNone/>
          </a:pPr>
          <a:r>
            <a:rPr lang="en-CA" sz="2500" b="1" kern="1200" dirty="0"/>
            <a:t>Communication and Sync-Up</a:t>
          </a:r>
          <a:endParaRPr lang="en-US" sz="2500" kern="1200" dirty="0"/>
        </a:p>
      </dsp:txBody>
      <dsp:txXfrm>
        <a:off x="1617750" y="3502222"/>
        <a:ext cx="4866975" cy="1400649"/>
      </dsp:txXfrm>
    </dsp:sp>
    <dsp:sp modelId="{7B4149AA-20C6-4CD7-AAB5-322F172D1451}">
      <dsp:nvSpPr>
        <dsp:cNvPr id="0" name=""/>
        <dsp:cNvSpPr/>
      </dsp:nvSpPr>
      <dsp:spPr>
        <a:xfrm>
          <a:off x="6484725" y="3502222"/>
          <a:ext cx="4330775" cy="1400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235" tIns="148235" rIns="148235" bIns="148235" numCol="1" spcCol="1270" anchor="ctr" anchorCtr="0">
          <a:noAutofit/>
        </a:bodyPr>
        <a:lstStyle/>
        <a:p>
          <a:pPr marL="0" lvl="0" indent="0" algn="l" defTabSz="533400">
            <a:lnSpc>
              <a:spcPct val="100000"/>
            </a:lnSpc>
            <a:spcBef>
              <a:spcPct val="0"/>
            </a:spcBef>
            <a:spcAft>
              <a:spcPct val="35000"/>
            </a:spcAft>
            <a:buNone/>
          </a:pPr>
          <a:r>
            <a:rPr lang="en-CA" sz="1200" kern="1200"/>
            <a:t>Challenge: Maintaining effective communication among team members spread across locations.</a:t>
          </a:r>
          <a:endParaRPr lang="en-US" sz="1200" kern="1200"/>
        </a:p>
        <a:p>
          <a:pPr marL="0" lvl="0" indent="0" algn="l" defTabSz="533400">
            <a:lnSpc>
              <a:spcPct val="100000"/>
            </a:lnSpc>
            <a:spcBef>
              <a:spcPct val="0"/>
            </a:spcBef>
            <a:spcAft>
              <a:spcPct val="35000"/>
            </a:spcAft>
            <a:buNone/>
          </a:pPr>
          <a:r>
            <a:rPr lang="en-CA" sz="1200" kern="1200"/>
            <a:t>Solution: Utilized collaboration tools like Slack, video conferences, and regular stand-up meetings for better alignment.</a:t>
          </a:r>
          <a:endParaRPr lang="en-US" sz="1200" kern="1200"/>
        </a:p>
      </dsp:txBody>
      <dsp:txXfrm>
        <a:off x="6484725" y="3502222"/>
        <a:ext cx="4330775" cy="14006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C9F69C-9B6C-4D25-9CBC-2BB514EE2337}">
      <dsp:nvSpPr>
        <dsp:cNvPr id="0" name=""/>
        <dsp:cNvSpPr/>
      </dsp:nvSpPr>
      <dsp:spPr>
        <a:xfrm>
          <a:off x="134825" y="385168"/>
          <a:ext cx="1295909" cy="129590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BE9807-410A-46B1-8715-C2877DAAE3E1}">
      <dsp:nvSpPr>
        <dsp:cNvPr id="0" name=""/>
        <dsp:cNvSpPr/>
      </dsp:nvSpPr>
      <dsp:spPr>
        <a:xfrm>
          <a:off x="406966" y="657309"/>
          <a:ext cx="751627" cy="7516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90CCE3-1405-419E-99D7-885334DB8BB9}">
      <dsp:nvSpPr>
        <dsp:cNvPr id="0" name=""/>
        <dsp:cNvSpPr/>
      </dsp:nvSpPr>
      <dsp:spPr>
        <a:xfrm>
          <a:off x="1708430" y="385168"/>
          <a:ext cx="3054644" cy="1295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CA" sz="1900" b="0" i="0" kern="1200"/>
            <a:t>Collaboration between frontend and backend teams is vital for a seamless user experience.</a:t>
          </a:r>
          <a:endParaRPr lang="en-US" sz="1900" kern="1200"/>
        </a:p>
      </dsp:txBody>
      <dsp:txXfrm>
        <a:off x="1708430" y="385168"/>
        <a:ext cx="3054644" cy="1295909"/>
      </dsp:txXfrm>
    </dsp:sp>
    <dsp:sp modelId="{2883877C-B560-4889-861E-081CAAFDB5BB}">
      <dsp:nvSpPr>
        <dsp:cNvPr id="0" name=""/>
        <dsp:cNvSpPr/>
      </dsp:nvSpPr>
      <dsp:spPr>
        <a:xfrm>
          <a:off x="5295324" y="385168"/>
          <a:ext cx="1295909" cy="129590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F21DEA-C586-4D24-B758-8C40C6586A9B}">
      <dsp:nvSpPr>
        <dsp:cNvPr id="0" name=""/>
        <dsp:cNvSpPr/>
      </dsp:nvSpPr>
      <dsp:spPr>
        <a:xfrm>
          <a:off x="5567465" y="657309"/>
          <a:ext cx="751627" cy="7516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FAB79B-0975-4402-B794-DA618E33A01F}">
      <dsp:nvSpPr>
        <dsp:cNvPr id="0" name=""/>
        <dsp:cNvSpPr/>
      </dsp:nvSpPr>
      <dsp:spPr>
        <a:xfrm>
          <a:off x="6868929" y="385168"/>
          <a:ext cx="3054644" cy="1295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CA" sz="1900" b="0" i="0" kern="1200"/>
            <a:t>Embracing diverse skill sets enriches problem-solving and innovation.</a:t>
          </a:r>
          <a:endParaRPr lang="en-US" sz="1900" kern="1200"/>
        </a:p>
      </dsp:txBody>
      <dsp:txXfrm>
        <a:off x="6868929" y="385168"/>
        <a:ext cx="3054644" cy="1295909"/>
      </dsp:txXfrm>
    </dsp:sp>
    <dsp:sp modelId="{BBFEE33B-F09B-44BB-A2E1-79B941ECABC0}">
      <dsp:nvSpPr>
        <dsp:cNvPr id="0" name=""/>
        <dsp:cNvSpPr/>
      </dsp:nvSpPr>
      <dsp:spPr>
        <a:xfrm>
          <a:off x="134825" y="2369713"/>
          <a:ext cx="1295909" cy="129590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031868-DA44-462E-888B-15DE40A5EC11}">
      <dsp:nvSpPr>
        <dsp:cNvPr id="0" name=""/>
        <dsp:cNvSpPr/>
      </dsp:nvSpPr>
      <dsp:spPr>
        <a:xfrm>
          <a:off x="406966" y="2641854"/>
          <a:ext cx="751627" cy="7516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0A3A5B-2DB7-4354-A0DE-A48B9E273A40}">
      <dsp:nvSpPr>
        <dsp:cNvPr id="0" name=""/>
        <dsp:cNvSpPr/>
      </dsp:nvSpPr>
      <dsp:spPr>
        <a:xfrm>
          <a:off x="1708430" y="2369713"/>
          <a:ext cx="3054644" cy="1295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CA" sz="1900" b="0" i="0" kern="1200"/>
            <a:t>Effective communication is paramount for remote and distributed teams.</a:t>
          </a:r>
          <a:endParaRPr lang="en-US" sz="1900" kern="1200"/>
        </a:p>
      </dsp:txBody>
      <dsp:txXfrm>
        <a:off x="1708430" y="2369713"/>
        <a:ext cx="3054644" cy="1295909"/>
      </dsp:txXfrm>
    </dsp:sp>
    <dsp:sp modelId="{8BC1A927-01D4-4C55-B523-259EE28B5102}">
      <dsp:nvSpPr>
        <dsp:cNvPr id="0" name=""/>
        <dsp:cNvSpPr/>
      </dsp:nvSpPr>
      <dsp:spPr>
        <a:xfrm>
          <a:off x="5295324" y="2369713"/>
          <a:ext cx="1295909" cy="129590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9BF374-32DB-4898-B497-D5B198903DFA}">
      <dsp:nvSpPr>
        <dsp:cNvPr id="0" name=""/>
        <dsp:cNvSpPr/>
      </dsp:nvSpPr>
      <dsp:spPr>
        <a:xfrm>
          <a:off x="5567465" y="2641854"/>
          <a:ext cx="751627" cy="7516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3CBA70-D5E1-4D7C-B971-764AD66B95C8}">
      <dsp:nvSpPr>
        <dsp:cNvPr id="0" name=""/>
        <dsp:cNvSpPr/>
      </dsp:nvSpPr>
      <dsp:spPr>
        <a:xfrm>
          <a:off x="6868929" y="2369713"/>
          <a:ext cx="3054644" cy="1295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CA" sz="1900" b="0" i="0" kern="1200"/>
            <a:t>Agile methodologies enhance adaptability to changing project requirements.</a:t>
          </a:r>
          <a:endParaRPr lang="en-US" sz="1900" kern="1200"/>
        </a:p>
      </dsp:txBody>
      <dsp:txXfrm>
        <a:off x="6868929" y="2369713"/>
        <a:ext cx="3054644" cy="129590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F67915-EE2A-D445-ADF0-52CF411AA0E5}" type="datetimeFigureOut">
              <a:rPr lang="en-US" smtClean="0"/>
              <a:t>8/9/23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3F7C5D-629A-664F-9F72-CD359B48B506}" type="slidenum">
              <a:rPr lang="en-US" smtClean="0"/>
              <a:t>‹#›</a:t>
            </a:fld>
            <a:endParaRPr lang="en-US"/>
          </a:p>
        </p:txBody>
      </p:sp>
    </p:spTree>
    <p:extLst>
      <p:ext uri="{BB962C8B-B14F-4D97-AF65-F5344CB8AC3E}">
        <p14:creationId xmlns:p14="http://schemas.microsoft.com/office/powerpoint/2010/main" val="3742272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0" i="0" dirty="0">
                <a:effectLst/>
              </a:rPr>
              <a:t>GitHub Actions is a powerful tool for automating various workflows in your software development process, including testing. It allows you to define custom workflows as code, and these workflows can be triggered by events such as code pushes, pull requests, or scheduled intervals</a:t>
            </a:r>
          </a:p>
          <a:p>
            <a:endParaRPr lang="en-US" dirty="0"/>
          </a:p>
        </p:txBody>
      </p:sp>
      <p:sp>
        <p:nvSpPr>
          <p:cNvPr id="4" name="Slide Number Placeholder 3"/>
          <p:cNvSpPr>
            <a:spLocks noGrp="1"/>
          </p:cNvSpPr>
          <p:nvPr>
            <p:ph type="sldNum" sz="quarter" idx="5"/>
          </p:nvPr>
        </p:nvSpPr>
        <p:spPr/>
        <p:txBody>
          <a:bodyPr/>
          <a:lstStyle/>
          <a:p>
            <a:fld id="{7D3F7C5D-629A-664F-9F72-CD359B48B506}" type="slidenum">
              <a:rPr lang="en-US" smtClean="0"/>
              <a:t>10</a:t>
            </a:fld>
            <a:endParaRPr lang="en-US"/>
          </a:p>
        </p:txBody>
      </p:sp>
    </p:spTree>
    <p:extLst>
      <p:ext uri="{BB962C8B-B14F-4D97-AF65-F5344CB8AC3E}">
        <p14:creationId xmlns:p14="http://schemas.microsoft.com/office/powerpoint/2010/main" val="164140311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F571F80-E3BD-7045-84D0-B1A3B7739A2F}" type="datetime1">
              <a:rPr lang="en-CA" smtClean="0"/>
              <a:t>2023-08-09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42361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36AF19-EFF1-354C-89B7-2EA46D4E36FA}" type="datetime1">
              <a:rPr lang="en-CA" smtClean="0"/>
              <a:t>2023-08-09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536256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53B920-E9E2-2F4F-8CB9-EB23121BE60F}" type="datetime1">
              <a:rPr lang="en-CA" smtClean="0"/>
              <a:t>2023-08-09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358651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FC0B65-6478-9D43-A391-62EB57E55BD0}" type="datetime1">
              <a:rPr lang="en-CA" smtClean="0"/>
              <a:t>2023-08-09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405082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BB7CE6A5-F8BF-144B-A454-36640964004D}" type="datetime1">
              <a:rPr lang="en-CA" smtClean="0"/>
              <a:t>2023-08-09</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43559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F455444-DCC5-3143-851A-AB517DC2130F}" type="datetime1">
              <a:rPr lang="en-CA" smtClean="0"/>
              <a:t>2023-08-09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49378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B0885D-F1D6-5741-8F7F-211FE3D206F5}" type="datetime1">
              <a:rPr lang="en-CA" smtClean="0"/>
              <a:t>2023-08-09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72378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6DA22CB-B85D-464A-A366-F1B109FCD921}" type="datetime1">
              <a:rPr lang="en-CA" smtClean="0"/>
              <a:t>2023-08-09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188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155855-393E-C14B-8B33-20D2969F2ACF}" type="datetime1">
              <a:rPr lang="en-CA" smtClean="0"/>
              <a:t>2023-08-09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92262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1CF98DD-D82A-B045-830E-13AF6477CE50}" type="datetime1">
              <a:rPr lang="en-CA" smtClean="0"/>
              <a:t>2023-08-09</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483897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68B1F6-13D7-A444-AAAD-910C5E3B0BE2}" type="datetime1">
              <a:rPr lang="en-CA" smtClean="0"/>
              <a:t>2023-08-09</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16615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3DDA0B7E-04E8-134A-AF13-2EDD46CE411B}" type="datetime1">
              <a:rPr lang="en-CA" smtClean="0"/>
              <a:t>2023-08-09</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77551537"/>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 Id="rId4" Type="http://schemas.microsoft.com/office/2007/relationships/hdphoto" Target="../media/hdphoto2.wdp"/></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2.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2.jpeg"/><Relationship Id="rId1" Type="http://schemas.openxmlformats.org/officeDocument/2006/relationships/slideLayout" Target="../slideLayouts/slideLayout2.xml"/><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3.jpeg"/><Relationship Id="rId5" Type="http://schemas.microsoft.com/office/2007/relationships/hdphoto" Target="../media/hdphoto1.wdp"/><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microsoft.com/office/2007/relationships/hdphoto" Target="../media/hdphoto2.wdp"/><Relationship Id="rId7" Type="http://schemas.openxmlformats.org/officeDocument/2006/relationships/diagramQuickStyle" Target="../diagrams/quickStyle1.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png"/><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3.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2.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5.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1.wdp"/><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0" name="Rectangle 85">
            <a:extLst>
              <a:ext uri="{FF2B5EF4-FFF2-40B4-BE49-F238E27FC236}">
                <a16:creationId xmlns:a16="http://schemas.microsoft.com/office/drawing/2014/main" id="{5C28659E-412C-4600-B45E-BAE370BC2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descr="Person writing on a notepad">
            <a:extLst>
              <a:ext uri="{FF2B5EF4-FFF2-40B4-BE49-F238E27FC236}">
                <a16:creationId xmlns:a16="http://schemas.microsoft.com/office/drawing/2014/main" id="{AB00C2F5-FB99-8E9C-C41C-924F84AB2172}"/>
              </a:ext>
            </a:extLst>
          </p:cNvPr>
          <p:cNvPicPr>
            <a:picLocks noChangeAspect="1"/>
          </p:cNvPicPr>
          <p:nvPr/>
        </p:nvPicPr>
        <p:blipFill rotWithShape="1">
          <a:blip r:embed="rId2"/>
          <a:srcRect t="14511" b="14511"/>
          <a:stretch/>
        </p:blipFill>
        <p:spPr>
          <a:xfrm>
            <a:off x="20" y="152410"/>
            <a:ext cx="12191980" cy="6857989"/>
          </a:xfrm>
          <a:prstGeom prst="rect">
            <a:avLst/>
          </a:prstGeom>
        </p:spPr>
      </p:pic>
      <p:sp>
        <p:nvSpPr>
          <p:cNvPr id="101" name="Rectangle 87">
            <a:extLst>
              <a:ext uri="{FF2B5EF4-FFF2-40B4-BE49-F238E27FC236}">
                <a16:creationId xmlns:a16="http://schemas.microsoft.com/office/drawing/2014/main" id="{AE95896B-6905-4618-A7DF-DED8A61FB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89">
            <a:extLst>
              <a:ext uri="{FF2B5EF4-FFF2-40B4-BE49-F238E27FC236}">
                <a16:creationId xmlns:a16="http://schemas.microsoft.com/office/drawing/2014/main" id="{7748BD8C-4984-4138-94CA-2DC5F39DC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3A852DC-40C1-5C50-71B0-AB90BA894B06}"/>
              </a:ext>
            </a:extLst>
          </p:cNvPr>
          <p:cNvSpPr>
            <a:spLocks noGrp="1"/>
          </p:cNvSpPr>
          <p:nvPr>
            <p:ph type="ctrTitle"/>
          </p:nvPr>
        </p:nvSpPr>
        <p:spPr>
          <a:xfrm>
            <a:off x="1069848" y="2307772"/>
            <a:ext cx="9966960" cy="2240478"/>
          </a:xfrm>
        </p:spPr>
        <p:txBody>
          <a:bodyPr vert="horz" lIns="91440" tIns="45720" rIns="91440" bIns="45720" rtlCol="0" anchor="b">
            <a:normAutofit fontScale="90000"/>
          </a:bodyPr>
          <a:lstStyle/>
          <a:p>
            <a:pPr marL="70485" marR="683895" indent="-6350">
              <a:spcAft>
                <a:spcPts val="60"/>
              </a:spcAft>
            </a:pPr>
            <a:br>
              <a:rPr lang="en-US" sz="3100" dirty="0">
                <a:solidFill>
                  <a:srgbClr val="FFFFFF"/>
                </a:solidFill>
                <a:effectLst/>
              </a:rPr>
            </a:br>
            <a:r>
              <a:rPr lang="en-US" sz="3100" b="1" dirty="0">
                <a:solidFill>
                  <a:srgbClr val="FFFFFF"/>
                </a:solidFill>
                <a:effectLst/>
              </a:rPr>
              <a:t>SOEN 6011 - Software Engineering Process</a:t>
            </a:r>
            <a:br>
              <a:rPr lang="en-US" sz="3100" dirty="0">
                <a:solidFill>
                  <a:srgbClr val="FFFFFF"/>
                </a:solidFill>
                <a:effectLst/>
              </a:rPr>
            </a:br>
            <a:br>
              <a:rPr lang="en-US" sz="3100" dirty="0">
                <a:solidFill>
                  <a:srgbClr val="FFFFFF"/>
                </a:solidFill>
                <a:effectLst/>
              </a:rPr>
            </a:br>
            <a:r>
              <a:rPr lang="en-US" sz="3100" b="1" dirty="0">
                <a:solidFill>
                  <a:srgbClr val="FFFFFF"/>
                </a:solidFill>
                <a:effectLst/>
              </a:rPr>
              <a:t>Group</a:t>
            </a:r>
            <a:r>
              <a:rPr lang="en-US" sz="3100" dirty="0">
                <a:solidFill>
                  <a:srgbClr val="FFFFFF"/>
                </a:solidFill>
                <a:effectLst/>
              </a:rPr>
              <a:t> </a:t>
            </a:r>
            <a:r>
              <a:rPr lang="en-US" sz="3100" b="1" dirty="0">
                <a:solidFill>
                  <a:srgbClr val="FFFFFF"/>
                </a:solidFill>
                <a:effectLst/>
              </a:rPr>
              <a:t>Project :</a:t>
            </a:r>
            <a:br>
              <a:rPr lang="en-US" sz="3100" b="1" dirty="0">
                <a:solidFill>
                  <a:srgbClr val="FFFFFF"/>
                </a:solidFill>
                <a:effectLst/>
              </a:rPr>
            </a:br>
            <a:r>
              <a:rPr lang="en-US" sz="3100" b="1" dirty="0">
                <a:solidFill>
                  <a:srgbClr val="FFFFFF"/>
                </a:solidFill>
                <a:effectLst/>
              </a:rPr>
              <a:t>Career Services Application</a:t>
            </a:r>
            <a:br>
              <a:rPr lang="en-US" sz="3100" dirty="0">
                <a:solidFill>
                  <a:srgbClr val="FFFFFF"/>
                </a:solidFill>
                <a:effectLst/>
              </a:rPr>
            </a:br>
            <a:endParaRPr lang="en-US" sz="3100" dirty="0">
              <a:solidFill>
                <a:srgbClr val="FFFFFF"/>
              </a:solidFill>
            </a:endParaRPr>
          </a:p>
        </p:txBody>
      </p:sp>
      <p:sp>
        <p:nvSpPr>
          <p:cNvPr id="3" name="Subtitle 2">
            <a:extLst>
              <a:ext uri="{FF2B5EF4-FFF2-40B4-BE49-F238E27FC236}">
                <a16:creationId xmlns:a16="http://schemas.microsoft.com/office/drawing/2014/main" id="{E3CE3F66-48FD-03A7-5E51-26EB4BB8913D}"/>
              </a:ext>
            </a:extLst>
          </p:cNvPr>
          <p:cNvSpPr>
            <a:spLocks noGrp="1"/>
          </p:cNvSpPr>
          <p:nvPr>
            <p:ph type="subTitle" idx="1"/>
          </p:nvPr>
        </p:nvSpPr>
        <p:spPr>
          <a:xfrm>
            <a:off x="1069848" y="4389120"/>
            <a:ext cx="7891272" cy="1069848"/>
          </a:xfrm>
        </p:spPr>
        <p:txBody>
          <a:bodyPr vert="horz" lIns="91440" tIns="45720" rIns="91440" bIns="45720" rtlCol="0">
            <a:noAutofit/>
          </a:bodyPr>
          <a:lstStyle/>
          <a:p>
            <a:pPr indent="-182880">
              <a:spcBef>
                <a:spcPts val="0"/>
              </a:spcBef>
              <a:spcAft>
                <a:spcPts val="600"/>
              </a:spcAft>
              <a:buFont typeface="Wingdings" pitchFamily="2" charset="2"/>
              <a:buChar char="§"/>
            </a:pPr>
            <a:r>
              <a:rPr lang="en-US" sz="1800" dirty="0">
                <a:solidFill>
                  <a:srgbClr val="FFFFFF"/>
                </a:solidFill>
              </a:rPr>
              <a:t>Developed by :  Team Eureka</a:t>
            </a:r>
          </a:p>
          <a:p>
            <a:pPr indent="-182880">
              <a:spcBef>
                <a:spcPts val="0"/>
              </a:spcBef>
              <a:spcAft>
                <a:spcPts val="600"/>
              </a:spcAft>
              <a:buFont typeface="Wingdings" pitchFamily="2" charset="2"/>
              <a:buChar char="§"/>
            </a:pPr>
            <a:r>
              <a:rPr lang="en-US" sz="1800" b="0" i="0" u="none" strike="noStrike" dirty="0">
                <a:solidFill>
                  <a:srgbClr val="FFFFFF"/>
                </a:solidFill>
                <a:effectLst/>
              </a:rPr>
              <a:t>Guided by : Jimi Mehta (TA)</a:t>
            </a:r>
            <a:endParaRPr lang="en-US" sz="1800" dirty="0">
              <a:solidFill>
                <a:srgbClr val="FFFFFF"/>
              </a:solidFill>
            </a:endParaRPr>
          </a:p>
          <a:p>
            <a:pPr indent="-182880">
              <a:spcBef>
                <a:spcPts val="0"/>
              </a:spcBef>
              <a:spcAft>
                <a:spcPts val="600"/>
              </a:spcAft>
              <a:buFont typeface="Wingdings" pitchFamily="2" charset="2"/>
              <a:buChar char="§"/>
            </a:pPr>
            <a:r>
              <a:rPr lang="en-US" sz="1800" b="0" i="0" u="none" strike="noStrike" dirty="0">
                <a:solidFill>
                  <a:srgbClr val="FFFFFF"/>
                </a:solidFill>
                <a:effectLst/>
              </a:rPr>
              <a:t>Submitted to :  Prof. </a:t>
            </a:r>
            <a:r>
              <a:rPr lang="en-US" sz="1800" b="0" i="0" u="none" strike="noStrike" dirty="0" err="1">
                <a:solidFill>
                  <a:srgbClr val="FFFFFF"/>
                </a:solidFill>
                <a:effectLst/>
              </a:rPr>
              <a:t>Joumana</a:t>
            </a:r>
            <a:r>
              <a:rPr lang="en-US" sz="1800" b="0" i="0" u="none" strike="noStrike" dirty="0">
                <a:solidFill>
                  <a:srgbClr val="FFFFFF"/>
                </a:solidFill>
                <a:effectLst/>
              </a:rPr>
              <a:t> </a:t>
            </a:r>
            <a:r>
              <a:rPr lang="en-US" sz="1800" b="0" i="0" u="none" strike="noStrike" dirty="0" err="1">
                <a:solidFill>
                  <a:srgbClr val="FFFFFF"/>
                </a:solidFill>
                <a:effectLst/>
              </a:rPr>
              <a:t>Dargham</a:t>
            </a:r>
            <a:br>
              <a:rPr lang="en-US" sz="1800" dirty="0">
                <a:solidFill>
                  <a:srgbClr val="FFFFFF"/>
                </a:solidFill>
              </a:rPr>
            </a:br>
            <a:r>
              <a:rPr lang="en-US" sz="1800" dirty="0">
                <a:solidFill>
                  <a:srgbClr val="FFFFFF"/>
                </a:solidFill>
              </a:rPr>
              <a:t> </a:t>
            </a:r>
          </a:p>
        </p:txBody>
      </p:sp>
      <p:sp>
        <p:nvSpPr>
          <p:cNvPr id="4" name="Slide Number Placeholder 3">
            <a:extLst>
              <a:ext uri="{FF2B5EF4-FFF2-40B4-BE49-F238E27FC236}">
                <a16:creationId xmlns:a16="http://schemas.microsoft.com/office/drawing/2014/main" id="{C16AE5C1-D963-2120-5118-7F8641D66406}"/>
              </a:ext>
            </a:extLst>
          </p:cNvPr>
          <p:cNvSpPr>
            <a:spLocks noGrp="1"/>
          </p:cNvSpPr>
          <p:nvPr>
            <p:ph type="sldNum" sz="quarter" idx="12"/>
          </p:nvPr>
        </p:nvSpPr>
        <p:spPr/>
        <p:txBody>
          <a:bodyPr/>
          <a:lstStyle/>
          <a:p>
            <a:fld id="{4FAB73BC-B049-4115-A692-8D63A059BFB8}" type="slidenum">
              <a:rPr lang="en-US" smtClean="0"/>
              <a:pPr/>
              <a:t>1</a:t>
            </a:fld>
            <a:endParaRPr lang="en-US" dirty="0"/>
          </a:p>
        </p:txBody>
      </p:sp>
    </p:spTree>
    <p:extLst>
      <p:ext uri="{BB962C8B-B14F-4D97-AF65-F5344CB8AC3E}">
        <p14:creationId xmlns:p14="http://schemas.microsoft.com/office/powerpoint/2010/main" val="31591781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44">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46">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57" name="Rectangle 48">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Rectangle 50">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329162B-21A6-CCF1-7694-CD3485E31D1D}"/>
              </a:ext>
            </a:extLst>
          </p:cNvPr>
          <p:cNvSpPr>
            <a:spLocks noGrp="1"/>
          </p:cNvSpPr>
          <p:nvPr>
            <p:ph type="title"/>
          </p:nvPr>
        </p:nvSpPr>
        <p:spPr>
          <a:xfrm>
            <a:off x="1069848" y="484632"/>
            <a:ext cx="10058400" cy="1609344"/>
          </a:xfrm>
        </p:spPr>
        <p:txBody>
          <a:bodyPr>
            <a:normAutofit/>
          </a:bodyPr>
          <a:lstStyle/>
          <a:p>
            <a:r>
              <a:rPr lang="en-US" dirty="0"/>
              <a:t>Testing </a:t>
            </a:r>
            <a:r>
              <a:rPr lang="en-US" dirty="0" err="1"/>
              <a:t>PlaN</a:t>
            </a:r>
            <a:endParaRPr lang="en-US" dirty="0"/>
          </a:p>
        </p:txBody>
      </p:sp>
      <p:sp>
        <p:nvSpPr>
          <p:cNvPr id="3" name="Content Placeholder 2">
            <a:extLst>
              <a:ext uri="{FF2B5EF4-FFF2-40B4-BE49-F238E27FC236}">
                <a16:creationId xmlns:a16="http://schemas.microsoft.com/office/drawing/2014/main" id="{AFF470F1-120A-20BA-6A58-30F058B536A2}"/>
              </a:ext>
            </a:extLst>
          </p:cNvPr>
          <p:cNvSpPr>
            <a:spLocks noGrp="1"/>
          </p:cNvSpPr>
          <p:nvPr>
            <p:ph idx="1"/>
          </p:nvPr>
        </p:nvSpPr>
        <p:spPr>
          <a:xfrm>
            <a:off x="1069848" y="2320412"/>
            <a:ext cx="10058400" cy="4073469"/>
          </a:xfrm>
        </p:spPr>
        <p:txBody>
          <a:bodyPr>
            <a:normAutofit/>
          </a:bodyPr>
          <a:lstStyle/>
          <a:p>
            <a:pPr marL="0" indent="0" algn="l">
              <a:buNone/>
            </a:pPr>
            <a:r>
              <a:rPr lang="en-CA" b="1" i="0">
                <a:solidFill>
                  <a:srgbClr val="374151"/>
                </a:solidFill>
                <a:effectLst/>
              </a:rPr>
              <a:t>Test Automation and Continuous Integration - </a:t>
            </a:r>
            <a:r>
              <a:rPr lang="en-IN">
                <a:effectLst/>
                <a:ea typeface="Calibri" panose="020F0502020204030204" pitchFamily="34" charset="0"/>
              </a:rPr>
              <a:t>Github Actions</a:t>
            </a:r>
            <a:endParaRPr lang="en-CA" b="0" i="0">
              <a:solidFill>
                <a:srgbClr val="374151"/>
              </a:solidFill>
              <a:effectLst/>
            </a:endParaRPr>
          </a:p>
          <a:p>
            <a:pPr marL="0" indent="0" algn="l">
              <a:buNone/>
            </a:pPr>
            <a:r>
              <a:rPr lang="en-CA" b="0" i="0">
                <a:solidFill>
                  <a:srgbClr val="374151"/>
                </a:solidFill>
                <a:effectLst/>
              </a:rPr>
              <a:t>Utilized automated test suites to run regression tests for frequent code changes. Integrated testing into CI/CD pipelines for quick feedback and efficient bug detection</a:t>
            </a:r>
            <a:endParaRPr lang="en-IN">
              <a:ea typeface="Calibri" panose="020F0502020204030204" pitchFamily="34" charset="0"/>
            </a:endParaRPr>
          </a:p>
          <a:p>
            <a:pPr marL="0" indent="0">
              <a:buNone/>
            </a:pPr>
            <a:endParaRPr lang="en-US" dirty="0"/>
          </a:p>
        </p:txBody>
      </p:sp>
      <p:sp>
        <p:nvSpPr>
          <p:cNvPr id="53" name="Oval 52">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55" name="Oval 54">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8" name="Slide Number Placeholder 7">
            <a:extLst>
              <a:ext uri="{FF2B5EF4-FFF2-40B4-BE49-F238E27FC236}">
                <a16:creationId xmlns:a16="http://schemas.microsoft.com/office/drawing/2014/main" id="{9AE0DAA9-3902-601F-B9CE-6EBD91851019}"/>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10</a:t>
            </a:fld>
            <a:endParaRPr lang="en-US"/>
          </a:p>
        </p:txBody>
      </p:sp>
      <p:pic>
        <p:nvPicPr>
          <p:cNvPr id="21" name="Picture 20" descr="A black rectangular object with white border&#10;&#10;Description automatically generated">
            <a:extLst>
              <a:ext uri="{FF2B5EF4-FFF2-40B4-BE49-F238E27FC236}">
                <a16:creationId xmlns:a16="http://schemas.microsoft.com/office/drawing/2014/main" id="{67390744-BFB1-1E1D-1CF3-F4164B5021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3752" y="3787508"/>
            <a:ext cx="10058400" cy="2442173"/>
          </a:xfrm>
          <a:prstGeom prst="rect">
            <a:avLst/>
          </a:prstGeom>
        </p:spPr>
      </p:pic>
    </p:spTree>
    <p:extLst>
      <p:ext uri="{BB962C8B-B14F-4D97-AF65-F5344CB8AC3E}">
        <p14:creationId xmlns:p14="http://schemas.microsoft.com/office/powerpoint/2010/main" val="1299706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18">
            <a:extLst>
              <a:ext uri="{FF2B5EF4-FFF2-40B4-BE49-F238E27FC236}">
                <a16:creationId xmlns:a16="http://schemas.microsoft.com/office/drawing/2014/main" id="{7C6C3D74-DA24-4BA4-B786-AD372B3261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3" y="321733"/>
            <a:ext cx="5774268" cy="5780684"/>
          </a:xfrm>
          <a:prstGeom prst="rect">
            <a:avLst/>
          </a:prstGeom>
          <a:blipFill dpi="0" rotWithShape="1">
            <a:blip r:embed="rId2">
              <a:alphaModFix amt="6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97720199-35C6-FE98-2988-1C6D15BCAE82}"/>
              </a:ext>
            </a:extLst>
          </p:cNvPr>
          <p:cNvSpPr>
            <a:spLocks noGrp="1"/>
          </p:cNvSpPr>
          <p:nvPr>
            <p:ph idx="1"/>
          </p:nvPr>
        </p:nvSpPr>
        <p:spPr>
          <a:xfrm>
            <a:off x="644893" y="526473"/>
            <a:ext cx="3676586" cy="5354563"/>
          </a:xfrm>
        </p:spPr>
        <p:txBody>
          <a:bodyPr>
            <a:normAutofit/>
          </a:bodyPr>
          <a:lstStyle/>
          <a:p>
            <a:pPr marL="0" indent="0">
              <a:buNone/>
            </a:pPr>
            <a:r>
              <a:rPr lang="en-CA" sz="1400" b="1" i="0" dirty="0">
                <a:effectLst/>
              </a:rPr>
              <a:t>Unit Testing </a:t>
            </a:r>
          </a:p>
          <a:p>
            <a:pPr marL="0" indent="0">
              <a:buNone/>
            </a:pPr>
            <a:r>
              <a:rPr lang="en-CA" sz="1400" b="0" i="0" dirty="0">
                <a:effectLst/>
              </a:rPr>
              <a:t>Unit tests focus on testing individual components and functions in isolation. For this project, we wrote unit tests for:</a:t>
            </a:r>
          </a:p>
          <a:p>
            <a:pPr marL="0" indent="0">
              <a:buNone/>
            </a:pPr>
            <a:r>
              <a:rPr lang="en-CA" sz="1400" i="0" dirty="0">
                <a:effectLst/>
              </a:rPr>
              <a:t>1. Employer Profile Management Tests</a:t>
            </a:r>
          </a:p>
          <a:p>
            <a:pPr marL="0" indent="0">
              <a:buNone/>
            </a:pPr>
            <a:r>
              <a:rPr lang="en-CA" sz="1400" i="0" dirty="0">
                <a:effectLst/>
              </a:rPr>
              <a:t>2. Student/Candidate Profile Management Tests</a:t>
            </a:r>
          </a:p>
          <a:p>
            <a:pPr marL="0" indent="0">
              <a:buNone/>
            </a:pPr>
            <a:r>
              <a:rPr lang="en-CA" sz="1400" i="0" dirty="0">
                <a:effectLst/>
              </a:rPr>
              <a:t>3. Tracking Tests</a:t>
            </a:r>
          </a:p>
          <a:p>
            <a:pPr marL="0" indent="0">
              <a:buNone/>
            </a:pPr>
            <a:r>
              <a:rPr lang="en-CA" sz="1400" i="0" dirty="0">
                <a:effectLst/>
              </a:rPr>
              <a:t>4. Admin Dashboard Tests</a:t>
            </a:r>
          </a:p>
          <a:p>
            <a:pPr marL="0" indent="0">
              <a:buNone/>
            </a:pPr>
            <a:endParaRPr lang="en-CA" sz="1400" b="1" dirty="0"/>
          </a:p>
          <a:p>
            <a:pPr marL="0" indent="0">
              <a:buNone/>
            </a:pPr>
            <a:r>
              <a:rPr lang="en-CA" sz="1400" b="1" i="0" dirty="0">
                <a:effectLst/>
              </a:rPr>
              <a:t>Integration Testing</a:t>
            </a:r>
          </a:p>
          <a:p>
            <a:pPr marL="0" indent="0">
              <a:buNone/>
            </a:pPr>
            <a:r>
              <a:rPr lang="en-CA" sz="1400" b="0" i="0" dirty="0">
                <a:effectLst/>
                <a:latin typeface="-apple-system"/>
              </a:rPr>
              <a:t>Performed end-to-end tests that simulate typical user flows.</a:t>
            </a:r>
            <a:endParaRPr lang="en-CA" sz="1400" b="1" i="0" dirty="0">
              <a:effectLst/>
            </a:endParaRPr>
          </a:p>
          <a:p>
            <a:pPr marL="0" indent="0">
              <a:buNone/>
            </a:pPr>
            <a:r>
              <a:rPr lang="en-CA" sz="1400" b="1" i="0" dirty="0">
                <a:effectLst/>
              </a:rPr>
              <a:t>User Acceptance Testing (UAT).   </a:t>
            </a:r>
            <a:r>
              <a:rPr lang="en-CA" sz="1400" b="0" i="0" dirty="0">
                <a:effectLst/>
                <a:latin typeface="-apple-system"/>
              </a:rPr>
              <a:t>Collaborated with end-users to execute UAT scenarios and collect feedback.</a:t>
            </a:r>
            <a:endParaRPr lang="en-US" sz="1400" dirty="0"/>
          </a:p>
        </p:txBody>
      </p:sp>
      <p:sp>
        <p:nvSpPr>
          <p:cNvPr id="33" name="Rectangle 20">
            <a:extLst>
              <a:ext uri="{FF2B5EF4-FFF2-40B4-BE49-F238E27FC236}">
                <a16:creationId xmlns:a16="http://schemas.microsoft.com/office/drawing/2014/main" id="{7D1FB148-4D7B-457F-A67F-C2BAD4F12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1217" y="321733"/>
            <a:ext cx="2370280" cy="2832579"/>
          </a:xfrm>
          <a:prstGeom prst="rect">
            <a:avLst/>
          </a:prstGeom>
          <a:solidFill>
            <a:srgbClr val="FFFFFF"/>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2">
            <a:extLst>
              <a:ext uri="{FF2B5EF4-FFF2-40B4-BE49-F238E27FC236}">
                <a16:creationId xmlns:a16="http://schemas.microsoft.com/office/drawing/2014/main" id="{E665CE87-5F9C-404D-9B50-96F359A56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776089" y="321733"/>
            <a:ext cx="3091859" cy="1844147"/>
          </a:xfrm>
          <a:prstGeom prst="rect">
            <a:avLst/>
          </a:prstGeom>
          <a:blipFill dpi="0" rotWithShape="1">
            <a:blip r:embed="rId3">
              <a:duotone>
                <a:schemeClr val="accent5">
                  <a:shade val="45000"/>
                  <a:satMod val="135000"/>
                </a:schemeClr>
                <a:prstClr val="white"/>
              </a:duotone>
            </a:blip>
            <a:srcRect/>
            <a:tile tx="0" ty="0" sx="92000" sy="89000" flip="xy" algn="ctr"/>
          </a:blipFill>
          <a:ln w="25400" cap="flat" cmpd="sng" algn="ctr">
            <a:noFill/>
            <a:prstDash val="solid"/>
          </a:ln>
          <a:effectLst/>
        </p:spPr>
        <p:txBody>
          <a:bodyPr lIns="0" tIns="0" rIns="0" bIns="0" rtlCol="0" anchor="ctr"/>
          <a:lstStyle/>
          <a:p>
            <a:pPr algn="ctr"/>
            <a:endParaRPr lang="en-US" sz="2000" kern="0">
              <a:solidFill>
                <a:prstClr val="white"/>
              </a:solidFill>
              <a:latin typeface="Rockwell Extra Bold" pitchFamily="18" charset="0"/>
            </a:endParaRPr>
          </a:p>
        </p:txBody>
      </p:sp>
      <p:sp>
        <p:nvSpPr>
          <p:cNvPr id="35" name="Rectangle 24">
            <a:extLst>
              <a:ext uri="{FF2B5EF4-FFF2-40B4-BE49-F238E27FC236}">
                <a16:creationId xmlns:a16="http://schemas.microsoft.com/office/drawing/2014/main" id="{0371802C-A7CD-433C-ABA0-639342D1A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1217" y="3334174"/>
            <a:ext cx="2370280" cy="2768243"/>
          </a:xfrm>
          <a:prstGeom prst="rect">
            <a:avLst/>
          </a:prstGeom>
          <a:solidFill>
            <a:srgbClr val="FFFFFF"/>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F2F76FA-A494-4787-A8E1-570B40E80E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5496" y="2330472"/>
            <a:ext cx="3117048" cy="3771945"/>
          </a:xfrm>
          <a:prstGeom prst="rect">
            <a:avLst/>
          </a:prstGeom>
          <a:solidFill>
            <a:srgbClr val="FFFFFF"/>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computer&#10;&#10;Description automatically generated">
            <a:extLst>
              <a:ext uri="{FF2B5EF4-FFF2-40B4-BE49-F238E27FC236}">
                <a16:creationId xmlns:a16="http://schemas.microsoft.com/office/drawing/2014/main" id="{C3B0056A-9E1C-9FFF-69C9-01C90351656E}"/>
              </a:ext>
            </a:extLst>
          </p:cNvPr>
          <p:cNvPicPr>
            <a:picLocks noChangeAspect="1"/>
          </p:cNvPicPr>
          <p:nvPr/>
        </p:nvPicPr>
        <p:blipFill rotWithShape="1">
          <a:blip r:embed="rId4">
            <a:extLst>
              <a:ext uri="{28A0092B-C50C-407E-A947-70E740481C1C}">
                <a14:useLocalDpi xmlns:a14="http://schemas.microsoft.com/office/drawing/2010/main" val="0"/>
              </a:ext>
            </a:extLst>
          </a:blip>
          <a:srcRect l="15575" t="28212" r="34658" b="12291"/>
          <a:stretch/>
        </p:blipFill>
        <p:spPr>
          <a:xfrm>
            <a:off x="6029856" y="158622"/>
            <a:ext cx="6162144" cy="2995690"/>
          </a:xfrm>
          <a:prstGeom prst="rect">
            <a:avLst/>
          </a:prstGeom>
        </p:spPr>
      </p:pic>
      <p:grpSp>
        <p:nvGrpSpPr>
          <p:cNvPr id="36" name="Group 28">
            <a:extLst>
              <a:ext uri="{FF2B5EF4-FFF2-40B4-BE49-F238E27FC236}">
                <a16:creationId xmlns:a16="http://schemas.microsoft.com/office/drawing/2014/main" id="{98AB9EF1-0BA3-4A79-8876-A30C433AA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30" name="Oval 29">
              <a:extLst>
                <a:ext uri="{FF2B5EF4-FFF2-40B4-BE49-F238E27FC236}">
                  <a16:creationId xmlns:a16="http://schemas.microsoft.com/office/drawing/2014/main" id="{769617BC-319A-4D53-A02C-8B2A7D720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1" name="Oval 30">
              <a:extLst>
                <a:ext uri="{FF2B5EF4-FFF2-40B4-BE49-F238E27FC236}">
                  <a16:creationId xmlns:a16="http://schemas.microsoft.com/office/drawing/2014/main" id="{7B38F193-77F6-4D8A-9EF8-ED1CA8377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 name="Slide Number Placeholder 3">
            <a:extLst>
              <a:ext uri="{FF2B5EF4-FFF2-40B4-BE49-F238E27FC236}">
                <a16:creationId xmlns:a16="http://schemas.microsoft.com/office/drawing/2014/main" id="{81022CD5-3D4E-8C7F-0553-BE7A6899EBB5}"/>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11</a:t>
            </a:fld>
            <a:endParaRPr lang="en-US"/>
          </a:p>
        </p:txBody>
      </p:sp>
      <p:pic>
        <p:nvPicPr>
          <p:cNvPr id="15" name="Picture 14" descr="A screenshot of a computer&#10;&#10;Description automatically generated">
            <a:extLst>
              <a:ext uri="{FF2B5EF4-FFF2-40B4-BE49-F238E27FC236}">
                <a16:creationId xmlns:a16="http://schemas.microsoft.com/office/drawing/2014/main" id="{027A8816-959C-8F74-DF17-96BD7CEF9A0E}"/>
              </a:ext>
            </a:extLst>
          </p:cNvPr>
          <p:cNvPicPr>
            <a:picLocks noChangeAspect="1"/>
          </p:cNvPicPr>
          <p:nvPr/>
        </p:nvPicPr>
        <p:blipFill rotWithShape="1">
          <a:blip r:embed="rId6">
            <a:extLst>
              <a:ext uri="{28A0092B-C50C-407E-A947-70E740481C1C}">
                <a14:useLocalDpi xmlns:a14="http://schemas.microsoft.com/office/drawing/2010/main" val="0"/>
              </a:ext>
            </a:extLst>
          </a:blip>
          <a:srcRect l="16500" t="15349" r="32160" b="13113"/>
          <a:stretch/>
        </p:blipFill>
        <p:spPr>
          <a:xfrm>
            <a:off x="4177702" y="3135736"/>
            <a:ext cx="4482842" cy="3365204"/>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565B74FE-FD1B-8EF0-E90E-3DBAC6B906AE}"/>
              </a:ext>
            </a:extLst>
          </p:cNvPr>
          <p:cNvPicPr>
            <a:picLocks noChangeAspect="1"/>
          </p:cNvPicPr>
          <p:nvPr/>
        </p:nvPicPr>
        <p:blipFill rotWithShape="1">
          <a:blip r:embed="rId7">
            <a:extLst>
              <a:ext uri="{28A0092B-C50C-407E-A947-70E740481C1C}">
                <a14:useLocalDpi xmlns:a14="http://schemas.microsoft.com/office/drawing/2010/main" val="0"/>
              </a:ext>
            </a:extLst>
          </a:blip>
          <a:srcRect l="16324" t="14970" r="30662" b="12650"/>
          <a:stretch/>
        </p:blipFill>
        <p:spPr>
          <a:xfrm>
            <a:off x="8676254" y="3135736"/>
            <a:ext cx="3209330" cy="3603763"/>
          </a:xfrm>
          <a:prstGeom prst="rect">
            <a:avLst/>
          </a:prstGeom>
        </p:spPr>
      </p:pic>
    </p:spTree>
    <p:extLst>
      <p:ext uri="{BB962C8B-B14F-4D97-AF65-F5344CB8AC3E}">
        <p14:creationId xmlns:p14="http://schemas.microsoft.com/office/powerpoint/2010/main" val="757605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68BD6-5EFF-6CDC-C72A-5D16458AAC12}"/>
              </a:ext>
            </a:extLst>
          </p:cNvPr>
          <p:cNvSpPr>
            <a:spLocks noGrp="1"/>
          </p:cNvSpPr>
          <p:nvPr>
            <p:ph type="title"/>
          </p:nvPr>
        </p:nvSpPr>
        <p:spPr>
          <a:xfrm>
            <a:off x="740229" y="411480"/>
            <a:ext cx="10058400" cy="963168"/>
          </a:xfrm>
        </p:spPr>
        <p:txBody>
          <a:bodyPr>
            <a:normAutofit/>
          </a:bodyPr>
          <a:lstStyle/>
          <a:p>
            <a:r>
              <a:rPr lang="en-CA" sz="3200" b="1" i="0" dirty="0">
                <a:effectLst/>
              </a:rPr>
              <a:t>Challenges Faced</a:t>
            </a:r>
            <a:endParaRPr lang="en-US" sz="3200" dirty="0"/>
          </a:p>
        </p:txBody>
      </p:sp>
      <p:graphicFrame>
        <p:nvGraphicFramePr>
          <p:cNvPr id="5" name="Content Placeholder 2">
            <a:extLst>
              <a:ext uri="{FF2B5EF4-FFF2-40B4-BE49-F238E27FC236}">
                <a16:creationId xmlns:a16="http://schemas.microsoft.com/office/drawing/2014/main" id="{9013A657-F569-5E59-1854-846648897CE2}"/>
              </a:ext>
            </a:extLst>
          </p:cNvPr>
          <p:cNvGraphicFramePr>
            <a:graphicFrameLocks noGrp="1"/>
          </p:cNvGraphicFramePr>
          <p:nvPr>
            <p:ph idx="1"/>
            <p:extLst>
              <p:ext uri="{D42A27DB-BD31-4B8C-83A1-F6EECF244321}">
                <p14:modId xmlns:p14="http://schemas.microsoft.com/office/powerpoint/2010/main" val="2225803917"/>
              </p:ext>
            </p:extLst>
          </p:nvPr>
        </p:nvGraphicFramePr>
        <p:xfrm>
          <a:off x="740229" y="1543050"/>
          <a:ext cx="10815501" cy="49034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7EEDD397-B980-3D97-221F-E293032CD69E}"/>
              </a:ext>
            </a:extLst>
          </p:cNvPr>
          <p:cNvSpPr>
            <a:spLocks noGrp="1"/>
          </p:cNvSpPr>
          <p:nvPr>
            <p:ph type="sldNum" sz="quarter" idx="12"/>
          </p:nvPr>
        </p:nvSpPr>
        <p:spPr/>
        <p:txBody>
          <a:bodyPr/>
          <a:lstStyle/>
          <a:p>
            <a:fld id="{4FAB73BC-B049-4115-A692-8D63A059BFB8}" type="slidenum">
              <a:rPr lang="en-US" smtClean="0"/>
              <a:t>12</a:t>
            </a:fld>
            <a:endParaRPr lang="en-US"/>
          </a:p>
        </p:txBody>
      </p:sp>
    </p:spTree>
    <p:extLst>
      <p:ext uri="{BB962C8B-B14F-4D97-AF65-F5344CB8AC3E}">
        <p14:creationId xmlns:p14="http://schemas.microsoft.com/office/powerpoint/2010/main" val="1010933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D2D7F-BC27-C139-85E9-57A2C769EF52}"/>
              </a:ext>
            </a:extLst>
          </p:cNvPr>
          <p:cNvSpPr>
            <a:spLocks noGrp="1"/>
          </p:cNvSpPr>
          <p:nvPr>
            <p:ph type="title"/>
          </p:nvPr>
        </p:nvSpPr>
        <p:spPr>
          <a:xfrm>
            <a:off x="1066800" y="358902"/>
            <a:ext cx="10058400" cy="1609344"/>
          </a:xfrm>
        </p:spPr>
        <p:txBody>
          <a:bodyPr>
            <a:normAutofit/>
          </a:bodyPr>
          <a:lstStyle/>
          <a:p>
            <a:r>
              <a:rPr lang="en-CA" sz="3200" b="1" i="0" dirty="0">
                <a:effectLst/>
                <a:latin typeface="+mn-lt"/>
              </a:rPr>
              <a:t>Lessons Learned:</a:t>
            </a:r>
            <a:endParaRPr lang="en-US" sz="3200" dirty="0">
              <a:latin typeface="+mn-lt"/>
            </a:endParaRPr>
          </a:p>
        </p:txBody>
      </p:sp>
      <p:graphicFrame>
        <p:nvGraphicFramePr>
          <p:cNvPr id="5" name="Content Placeholder 2">
            <a:extLst>
              <a:ext uri="{FF2B5EF4-FFF2-40B4-BE49-F238E27FC236}">
                <a16:creationId xmlns:a16="http://schemas.microsoft.com/office/drawing/2014/main" id="{35ADDE04-A09C-D859-01DA-F40A1594123E}"/>
              </a:ext>
            </a:extLst>
          </p:cNvPr>
          <p:cNvGraphicFramePr>
            <a:graphicFrameLocks noGrp="1"/>
          </p:cNvGraphicFramePr>
          <p:nvPr>
            <p:ph idx="1"/>
          </p:nvPr>
        </p:nvGraphicFramePr>
        <p:xfrm>
          <a:off x="909828" y="1652778"/>
          <a:ext cx="10058400" cy="4050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4864294A-2768-77AC-F212-31171DB80DA3}"/>
              </a:ext>
            </a:extLst>
          </p:cNvPr>
          <p:cNvSpPr>
            <a:spLocks noGrp="1"/>
          </p:cNvSpPr>
          <p:nvPr>
            <p:ph type="sldNum" sz="quarter" idx="12"/>
          </p:nvPr>
        </p:nvSpPr>
        <p:spPr/>
        <p:txBody>
          <a:bodyPr/>
          <a:lstStyle/>
          <a:p>
            <a:fld id="{4FAB73BC-B049-4115-A692-8D63A059BFB8}" type="slidenum">
              <a:rPr lang="en-US" smtClean="0"/>
              <a:t>13</a:t>
            </a:fld>
            <a:endParaRPr lang="en-US"/>
          </a:p>
        </p:txBody>
      </p:sp>
    </p:spTree>
    <p:extLst>
      <p:ext uri="{BB962C8B-B14F-4D97-AF65-F5344CB8AC3E}">
        <p14:creationId xmlns:p14="http://schemas.microsoft.com/office/powerpoint/2010/main" val="42152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4920B-7EC3-A1CB-69E8-EAC4EB48E5DA}"/>
              </a:ext>
            </a:extLst>
          </p:cNvPr>
          <p:cNvSpPr>
            <a:spLocks noGrp="1"/>
          </p:cNvSpPr>
          <p:nvPr>
            <p:ph type="title"/>
          </p:nvPr>
        </p:nvSpPr>
        <p:spPr>
          <a:xfrm>
            <a:off x="944588" y="497769"/>
            <a:ext cx="4730451" cy="1637730"/>
          </a:xfrm>
        </p:spPr>
        <p:txBody>
          <a:bodyPr>
            <a:normAutofit/>
          </a:bodyPr>
          <a:lstStyle/>
          <a:p>
            <a:r>
              <a:rPr lang="en-CA" sz="4400" b="1" i="0" dirty="0">
                <a:effectLst/>
              </a:rPr>
              <a:t>Future Enhancements:</a:t>
            </a:r>
            <a:endParaRPr lang="en-US" sz="4400" dirty="0"/>
          </a:p>
        </p:txBody>
      </p:sp>
      <p:sp>
        <p:nvSpPr>
          <p:cNvPr id="17" name="Content Placeholder 2">
            <a:extLst>
              <a:ext uri="{FF2B5EF4-FFF2-40B4-BE49-F238E27FC236}">
                <a16:creationId xmlns:a16="http://schemas.microsoft.com/office/drawing/2014/main" id="{87EBEC81-89F7-8A21-9D03-A41BB82F866F}"/>
              </a:ext>
            </a:extLst>
          </p:cNvPr>
          <p:cNvSpPr>
            <a:spLocks noGrp="1"/>
          </p:cNvSpPr>
          <p:nvPr>
            <p:ph idx="1"/>
          </p:nvPr>
        </p:nvSpPr>
        <p:spPr>
          <a:xfrm>
            <a:off x="1069848" y="2436124"/>
            <a:ext cx="4730451" cy="3736076"/>
          </a:xfrm>
        </p:spPr>
        <p:txBody>
          <a:bodyPr>
            <a:noAutofit/>
          </a:bodyPr>
          <a:lstStyle/>
          <a:p>
            <a:pPr marL="0" indent="0">
              <a:buNone/>
            </a:pPr>
            <a:r>
              <a:rPr lang="en-CA" sz="1800" b="1" i="0" dirty="0">
                <a:effectLst/>
              </a:rPr>
              <a:t>Secure User Account Management</a:t>
            </a:r>
          </a:p>
          <a:p>
            <a:pPr marL="0" indent="0">
              <a:buNone/>
            </a:pPr>
            <a:r>
              <a:rPr lang="en-CA" sz="1800" b="0" i="0" dirty="0">
                <a:effectLst/>
              </a:rPr>
              <a:t>The suggested feature name, "Secure Account Management," encompasses both the registration confirmation email and the password recovery functionality.</a:t>
            </a:r>
          </a:p>
          <a:p>
            <a:pPr marL="0" indent="0">
              <a:buNone/>
            </a:pPr>
            <a:br>
              <a:rPr lang="en-CA" sz="1800" dirty="0"/>
            </a:br>
            <a:r>
              <a:rPr lang="en-CA" sz="1800" b="1" i="0" dirty="0">
                <a:effectLst/>
              </a:rPr>
              <a:t>Application Deadline Reminders </a:t>
            </a:r>
          </a:p>
          <a:p>
            <a:pPr marL="0" indent="0">
              <a:buNone/>
            </a:pPr>
            <a:r>
              <a:rPr lang="en-CA" sz="1800" b="0" i="0" dirty="0">
                <a:effectLst/>
              </a:rPr>
              <a:t>Introduce application deadline reminders for students who have applied for job postings. Once a student applies for a job, the system will send them reminders, helping them stay organized and ensuring they don't miss any opportunities.</a:t>
            </a:r>
          </a:p>
          <a:p>
            <a:pPr marL="0" indent="0">
              <a:buNone/>
            </a:pPr>
            <a:br>
              <a:rPr lang="en-CA" sz="1800" dirty="0"/>
            </a:br>
            <a:endParaRPr lang="en-US" sz="1800" dirty="0"/>
          </a:p>
        </p:txBody>
      </p:sp>
      <p:pic>
        <p:nvPicPr>
          <p:cNvPr id="5" name="Picture 4" descr="Computer script on a screen">
            <a:extLst>
              <a:ext uri="{FF2B5EF4-FFF2-40B4-BE49-F238E27FC236}">
                <a16:creationId xmlns:a16="http://schemas.microsoft.com/office/drawing/2014/main" id="{26607C99-AC64-3991-61E9-A8AC6A160B0F}"/>
              </a:ext>
            </a:extLst>
          </p:cNvPr>
          <p:cNvPicPr>
            <a:picLocks noChangeAspect="1"/>
          </p:cNvPicPr>
          <p:nvPr/>
        </p:nvPicPr>
        <p:blipFill rotWithShape="1">
          <a:blip r:embed="rId2"/>
          <a:srcRect r="38886" b="-1"/>
          <a:stretch/>
        </p:blipFill>
        <p:spPr>
          <a:xfrm>
            <a:off x="5913124" y="10"/>
            <a:ext cx="6278877" cy="6857990"/>
          </a:xfrm>
          <a:custGeom>
            <a:avLst/>
            <a:gdLst/>
            <a:ahLst/>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p:spPr>
      </p:pic>
      <p:sp>
        <p:nvSpPr>
          <p:cNvPr id="18" name="Freeform: Shape 17">
            <a:extLst>
              <a:ext uri="{FF2B5EF4-FFF2-40B4-BE49-F238E27FC236}">
                <a16:creationId xmlns:a16="http://schemas.microsoft.com/office/drawing/2014/main" id="{484E34F7-E155-426C-A88E-8AEA6CF3F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3" y="0"/>
            <a:ext cx="6278877" cy="6858000"/>
          </a:xfrm>
          <a:custGeom>
            <a:avLst/>
            <a:gdLst>
              <a:gd name="connsiteX0" fmla="*/ 45571 w 6278877"/>
              <a:gd name="connsiteY0" fmla="*/ 0 h 6858000"/>
              <a:gd name="connsiteX1" fmla="*/ 6278877 w 6278877"/>
              <a:gd name="connsiteY1" fmla="*/ 0 h 6858000"/>
              <a:gd name="connsiteX2" fmla="*/ 6278877 w 6278877"/>
              <a:gd name="connsiteY2" fmla="*/ 6858000 h 6858000"/>
              <a:gd name="connsiteX3" fmla="*/ 3292307 w 6278877"/>
              <a:gd name="connsiteY3" fmla="*/ 6858000 h 6858000"/>
              <a:gd name="connsiteX4" fmla="*/ 3181525 w 6278877"/>
              <a:gd name="connsiteY4" fmla="*/ 6786980 h 6858000"/>
              <a:gd name="connsiteX5" fmla="*/ 0 w 6278877"/>
              <a:gd name="connsiteY5" fmla="*/ 803252 h 6858000"/>
              <a:gd name="connsiteX6" fmla="*/ 37255 w 6278877"/>
              <a:gd name="connsiteY6" fmla="*/ 65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55040C89-0D63-3FD5-93BA-73212776CB11}"/>
              </a:ext>
            </a:extLst>
          </p:cNvPr>
          <p:cNvSpPr>
            <a:spLocks noGrp="1"/>
          </p:cNvSpPr>
          <p:nvPr>
            <p:ph type="sldNum" sz="quarter" idx="12"/>
          </p:nvPr>
        </p:nvSpPr>
        <p:spPr/>
        <p:txBody>
          <a:bodyPr/>
          <a:lstStyle/>
          <a:p>
            <a:fld id="{4FAB73BC-B049-4115-A692-8D63A059BFB8}" type="slidenum">
              <a:rPr lang="en-US" smtClean="0"/>
              <a:t>14</a:t>
            </a:fld>
            <a:endParaRPr lang="en-US"/>
          </a:p>
        </p:txBody>
      </p:sp>
    </p:spTree>
    <p:extLst>
      <p:ext uri="{BB962C8B-B14F-4D97-AF65-F5344CB8AC3E}">
        <p14:creationId xmlns:p14="http://schemas.microsoft.com/office/powerpoint/2010/main" val="601971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 name="Rectangle 97">
            <a:extLst>
              <a:ext uri="{FF2B5EF4-FFF2-40B4-BE49-F238E27FC236}">
                <a16:creationId xmlns:a16="http://schemas.microsoft.com/office/drawing/2014/main" id="{2550AE69-AC86-4188-83E5-A856C4F1D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1" name="Rectangle 99">
            <a:extLst>
              <a:ext uri="{FF2B5EF4-FFF2-40B4-BE49-F238E27FC236}">
                <a16:creationId xmlns:a16="http://schemas.microsoft.com/office/drawing/2014/main" id="{EC4CA156-2C9D-4F0C-B229-88D8B5E1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2" name="Rectangle 101">
            <a:extLst>
              <a:ext uri="{FF2B5EF4-FFF2-40B4-BE49-F238E27FC236}">
                <a16:creationId xmlns:a16="http://schemas.microsoft.com/office/drawing/2014/main" id="{D7361ED3-EBE5-4EFC-8DA3-D0CE4BF2F4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23" name="Group 103">
            <a:extLst>
              <a:ext uri="{FF2B5EF4-FFF2-40B4-BE49-F238E27FC236}">
                <a16:creationId xmlns:a16="http://schemas.microsoft.com/office/drawing/2014/main" id="{85105087-7F16-4C94-837C-C45445116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24" name="Oval 104">
              <a:extLst>
                <a:ext uri="{FF2B5EF4-FFF2-40B4-BE49-F238E27FC236}">
                  <a16:creationId xmlns:a16="http://schemas.microsoft.com/office/drawing/2014/main" id="{4F2F3467-E50F-4A91-B27D-E324936A6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5" name="Oval 105">
              <a:extLst>
                <a:ext uri="{FF2B5EF4-FFF2-40B4-BE49-F238E27FC236}">
                  <a16:creationId xmlns:a16="http://schemas.microsoft.com/office/drawing/2014/main" id="{D678BE03-AC84-4940-A7FD-5B143FE2D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pic>
        <p:nvPicPr>
          <p:cNvPr id="89" name="Picture 53" descr="Hands-on top of each other">
            <a:extLst>
              <a:ext uri="{FF2B5EF4-FFF2-40B4-BE49-F238E27FC236}">
                <a16:creationId xmlns:a16="http://schemas.microsoft.com/office/drawing/2014/main" id="{654170CA-2F29-D9E4-4F2F-54FF7A6D02AB}"/>
              </a:ext>
            </a:extLst>
          </p:cNvPr>
          <p:cNvPicPr>
            <a:picLocks noChangeAspect="1"/>
          </p:cNvPicPr>
          <p:nvPr/>
        </p:nvPicPr>
        <p:blipFill rotWithShape="1">
          <a:blip r:embed="rId6"/>
          <a:srcRect l="22222" r="1" b="1"/>
          <a:stretch/>
        </p:blipFill>
        <p:spPr>
          <a:xfrm>
            <a:off x="-1" y="10"/>
            <a:ext cx="12192017" cy="6858000"/>
          </a:xfrm>
          <a:prstGeom prst="rect">
            <a:avLst/>
          </a:prstGeom>
        </p:spPr>
      </p:pic>
      <p:sp>
        <p:nvSpPr>
          <p:cNvPr id="126" name="Rectangle 107">
            <a:extLst>
              <a:ext uri="{FF2B5EF4-FFF2-40B4-BE49-F238E27FC236}">
                <a16:creationId xmlns:a16="http://schemas.microsoft.com/office/drawing/2014/main" id="{CD60390C-0E4C-4682-8246-AFA2E4985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83745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7" name="Rectangle 109">
            <a:extLst>
              <a:ext uri="{FF2B5EF4-FFF2-40B4-BE49-F238E27FC236}">
                <a16:creationId xmlns:a16="http://schemas.microsoft.com/office/drawing/2014/main" id="{CEBA87F4-FB8A-4D91-B3F3-DFA78E0CC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981573"/>
            <a:ext cx="10222992" cy="2078335"/>
          </a:xfrm>
          <a:prstGeom prst="rect">
            <a:avLst/>
          </a:prstGeom>
          <a:blipFill dpi="0" rotWithShape="1">
            <a:blip r:embed="rId2">
              <a:alphaModFix amt="9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91A6A77-8365-73C6-39CB-B626F79ECAA2}"/>
              </a:ext>
            </a:extLst>
          </p:cNvPr>
          <p:cNvSpPr>
            <a:spLocks noGrp="1"/>
          </p:cNvSpPr>
          <p:nvPr>
            <p:ph type="title"/>
          </p:nvPr>
        </p:nvSpPr>
        <p:spPr>
          <a:xfrm>
            <a:off x="1173480" y="4277802"/>
            <a:ext cx="6022449" cy="1622451"/>
          </a:xfrm>
        </p:spPr>
        <p:txBody>
          <a:bodyPr vert="horz" lIns="91440" tIns="45720" rIns="91440" bIns="45720" rtlCol="0" anchor="ctr">
            <a:normAutofit/>
          </a:bodyPr>
          <a:lstStyle/>
          <a:p>
            <a:pPr algn="r">
              <a:lnSpc>
                <a:spcPct val="80000"/>
              </a:lnSpc>
            </a:pPr>
            <a:r>
              <a:rPr lang="en-US" sz="6000" dirty="0">
                <a:blipFill dpi="0" rotWithShape="1">
                  <a:blip r:embed="rId4"/>
                  <a:srcRect/>
                  <a:tile tx="6350" ty="-127000" sx="65000" sy="64000" flip="none" algn="tl"/>
                </a:blipFill>
              </a:rPr>
              <a:t>Thank you</a:t>
            </a:r>
          </a:p>
        </p:txBody>
      </p:sp>
      <p:sp>
        <p:nvSpPr>
          <p:cNvPr id="3" name="Content Placeholder 2">
            <a:extLst>
              <a:ext uri="{FF2B5EF4-FFF2-40B4-BE49-F238E27FC236}">
                <a16:creationId xmlns:a16="http://schemas.microsoft.com/office/drawing/2014/main" id="{897EE07A-5F08-3A5F-644D-12ED8BFABD6D}"/>
              </a:ext>
            </a:extLst>
          </p:cNvPr>
          <p:cNvSpPr>
            <a:spLocks noGrp="1"/>
          </p:cNvSpPr>
          <p:nvPr>
            <p:ph idx="1"/>
          </p:nvPr>
        </p:nvSpPr>
        <p:spPr>
          <a:xfrm>
            <a:off x="7534654" y="4190337"/>
            <a:ext cx="3483865" cy="1709917"/>
          </a:xfrm>
        </p:spPr>
        <p:txBody>
          <a:bodyPr vert="horz" lIns="91440" tIns="45720" rIns="91440" bIns="45720" rtlCol="0" anchor="ctr">
            <a:normAutofit/>
          </a:bodyPr>
          <a:lstStyle/>
          <a:p>
            <a:pPr marL="0" indent="0">
              <a:buNone/>
            </a:pPr>
            <a:r>
              <a:rPr lang="en-US" sz="3200" dirty="0"/>
              <a:t>Team Eureka</a:t>
            </a:r>
          </a:p>
        </p:txBody>
      </p:sp>
      <p:sp>
        <p:nvSpPr>
          <p:cNvPr id="128" name="Rectangle 111">
            <a:extLst>
              <a:ext uri="{FF2B5EF4-FFF2-40B4-BE49-F238E27FC236}">
                <a16:creationId xmlns:a16="http://schemas.microsoft.com/office/drawing/2014/main" id="{D012A90F-45C2-4C9B-BAF6-9CE1F546C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128670"/>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032C7DE9-39F3-D83A-D59A-8832C12DB3E8}"/>
              </a:ext>
            </a:extLst>
          </p:cNvPr>
          <p:cNvSpPr>
            <a:spLocks noGrp="1"/>
          </p:cNvSpPr>
          <p:nvPr>
            <p:ph type="sldNum" sz="quarter" idx="12"/>
          </p:nvPr>
        </p:nvSpPr>
        <p:spPr/>
        <p:txBody>
          <a:bodyPr/>
          <a:lstStyle/>
          <a:p>
            <a:fld id="{4FAB73BC-B049-4115-A692-8D63A059BFB8}" type="slidenum">
              <a:rPr lang="en-US" smtClean="0"/>
              <a:t>15</a:t>
            </a:fld>
            <a:endParaRPr lang="en-US"/>
          </a:p>
        </p:txBody>
      </p:sp>
    </p:spTree>
    <p:extLst>
      <p:ext uri="{BB962C8B-B14F-4D97-AF65-F5344CB8AC3E}">
        <p14:creationId xmlns:p14="http://schemas.microsoft.com/office/powerpoint/2010/main" val="3466902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tangle 54">
            <a:extLst>
              <a:ext uri="{FF2B5EF4-FFF2-40B4-BE49-F238E27FC236}">
                <a16:creationId xmlns:a16="http://schemas.microsoft.com/office/drawing/2014/main" id="{F79FF99C-BAA9-404F-9C96-6DD456B4F7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56">
            <a:extLst>
              <a:ext uri="{FF2B5EF4-FFF2-40B4-BE49-F238E27FC236}">
                <a16:creationId xmlns:a16="http://schemas.microsoft.com/office/drawing/2014/main" id="{49C44AFD-C72D-4D9C-84C6-73E615CE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blipFill dpi="0" rotWithShape="1">
            <a:blip r:embed="rId2">
              <a:alphaModFix amt="30000"/>
              <a:duotone>
                <a:prstClr val="black"/>
                <a:schemeClr val="accent1">
                  <a:tint val="45000"/>
                  <a:satMod val="400000"/>
                </a:schemeClr>
              </a:duotone>
              <a:extLst>
                <a:ext uri="{BEBA8EAE-BF5A-486C-A8C5-ECC9F3942E4B}">
                  <a14:imgProps xmlns:a14="http://schemas.microsoft.com/office/drawing/2010/main">
                    <a14:imgLayer r:embed="rId3">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D8450E-9096-B4A3-AAD4-D4D29E63EEF2}"/>
              </a:ext>
            </a:extLst>
          </p:cNvPr>
          <p:cNvSpPr>
            <a:spLocks noGrp="1"/>
          </p:cNvSpPr>
          <p:nvPr>
            <p:ph type="title"/>
          </p:nvPr>
        </p:nvSpPr>
        <p:spPr>
          <a:xfrm>
            <a:off x="1069848" y="957942"/>
            <a:ext cx="10058400" cy="1136033"/>
          </a:xfrm>
        </p:spPr>
        <p:txBody>
          <a:bodyPr anchor="ctr">
            <a:noAutofit/>
          </a:bodyPr>
          <a:lstStyle/>
          <a:p>
            <a:pPr rtl="0">
              <a:spcBef>
                <a:spcPts val="0"/>
              </a:spcBef>
              <a:spcAft>
                <a:spcPts val="0"/>
              </a:spcAft>
            </a:pPr>
            <a:br>
              <a:rPr lang="en-CA" sz="3200" b="0" i="0" u="none" strike="noStrike" dirty="0">
                <a:solidFill>
                  <a:schemeClr val="tx1"/>
                </a:solidFill>
                <a:effectLst/>
              </a:rPr>
            </a:br>
            <a:r>
              <a:rPr lang="en-CA" sz="3200" b="0" i="0" u="none" strike="noStrike" dirty="0">
                <a:solidFill>
                  <a:schemeClr val="tx1"/>
                </a:solidFill>
                <a:effectLst/>
              </a:rPr>
              <a:t>Introduction to Team Members</a:t>
            </a:r>
            <a:br>
              <a:rPr lang="en-CA" sz="3200" dirty="0">
                <a:solidFill>
                  <a:schemeClr val="tx1"/>
                </a:solidFill>
              </a:rPr>
            </a:br>
            <a:endParaRPr lang="en-US" sz="3200" dirty="0">
              <a:solidFill>
                <a:schemeClr val="tx1"/>
              </a:solidFill>
            </a:endParaRPr>
          </a:p>
        </p:txBody>
      </p:sp>
      <p:grpSp>
        <p:nvGrpSpPr>
          <p:cNvPr id="59" name="Group 58">
            <a:extLst>
              <a:ext uri="{FF2B5EF4-FFF2-40B4-BE49-F238E27FC236}">
                <a16:creationId xmlns:a16="http://schemas.microsoft.com/office/drawing/2014/main" id="{1D25B14F-36E0-41E8-956F-CABEF1ADD6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60" name="Oval 59">
              <a:extLst>
                <a:ext uri="{FF2B5EF4-FFF2-40B4-BE49-F238E27FC236}">
                  <a16:creationId xmlns:a16="http://schemas.microsoft.com/office/drawing/2014/main" id="{4AFB9EA5-DE4D-4E6B-A302-F55174E4B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61" name="Oval 60">
              <a:extLst>
                <a:ext uri="{FF2B5EF4-FFF2-40B4-BE49-F238E27FC236}">
                  <a16:creationId xmlns:a16="http://schemas.microsoft.com/office/drawing/2014/main" id="{E44092F4-4D9B-4D0A-8832-C29E786F8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aphicFrame>
        <p:nvGraphicFramePr>
          <p:cNvPr id="7" name="Content Placeholder 2">
            <a:extLst>
              <a:ext uri="{FF2B5EF4-FFF2-40B4-BE49-F238E27FC236}">
                <a16:creationId xmlns:a16="http://schemas.microsoft.com/office/drawing/2014/main" id="{2B2B61C9-5261-E0C3-15E7-5413BF0DAB19}"/>
              </a:ext>
            </a:extLst>
          </p:cNvPr>
          <p:cNvGraphicFramePr>
            <a:graphicFrameLocks noGrp="1"/>
          </p:cNvGraphicFramePr>
          <p:nvPr>
            <p:ph idx="1"/>
            <p:extLst>
              <p:ext uri="{D42A27DB-BD31-4B8C-83A1-F6EECF244321}">
                <p14:modId xmlns:p14="http://schemas.microsoft.com/office/powerpoint/2010/main" val="1349126449"/>
              </p:ext>
            </p:extLst>
          </p:nvPr>
        </p:nvGraphicFramePr>
        <p:xfrm>
          <a:off x="1069848" y="2121408"/>
          <a:ext cx="10058400" cy="405079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Slide Number Placeholder 3">
            <a:extLst>
              <a:ext uri="{FF2B5EF4-FFF2-40B4-BE49-F238E27FC236}">
                <a16:creationId xmlns:a16="http://schemas.microsoft.com/office/drawing/2014/main" id="{EBF16509-33FC-DABB-E515-9CE37BF1A809}"/>
              </a:ext>
            </a:extLst>
          </p:cNvPr>
          <p:cNvSpPr>
            <a:spLocks noGrp="1"/>
          </p:cNvSpPr>
          <p:nvPr>
            <p:ph type="sldNum" sz="quarter" idx="12"/>
          </p:nvPr>
        </p:nvSpPr>
        <p:spPr/>
        <p:txBody>
          <a:bodyPr/>
          <a:lstStyle/>
          <a:p>
            <a:fld id="{4FAB73BC-B049-4115-A692-8D63A059BFB8}" type="slidenum">
              <a:rPr lang="en-US" smtClean="0"/>
              <a:t>2</a:t>
            </a:fld>
            <a:endParaRPr lang="en-US"/>
          </a:p>
        </p:txBody>
      </p:sp>
    </p:spTree>
    <p:extLst>
      <p:ext uri="{BB962C8B-B14F-4D97-AF65-F5344CB8AC3E}">
        <p14:creationId xmlns:p14="http://schemas.microsoft.com/office/powerpoint/2010/main" val="1572842213"/>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0A5FE-69C0-38D7-EB41-03B19DAA85D2}"/>
              </a:ext>
            </a:extLst>
          </p:cNvPr>
          <p:cNvSpPr>
            <a:spLocks noGrp="1"/>
          </p:cNvSpPr>
          <p:nvPr>
            <p:ph type="title"/>
          </p:nvPr>
        </p:nvSpPr>
        <p:spPr>
          <a:xfrm>
            <a:off x="1069848" y="484632"/>
            <a:ext cx="10058400" cy="1609344"/>
          </a:xfrm>
        </p:spPr>
        <p:txBody>
          <a:bodyPr>
            <a:normAutofit/>
          </a:bodyPr>
          <a:lstStyle/>
          <a:p>
            <a:r>
              <a:rPr lang="en-US"/>
              <a:t>Contents</a:t>
            </a:r>
          </a:p>
        </p:txBody>
      </p:sp>
      <p:sp>
        <p:nvSpPr>
          <p:cNvPr id="3" name="Content Placeholder 2">
            <a:extLst>
              <a:ext uri="{FF2B5EF4-FFF2-40B4-BE49-F238E27FC236}">
                <a16:creationId xmlns:a16="http://schemas.microsoft.com/office/drawing/2014/main" id="{7D2F1DF9-6270-F5DC-27ED-93FE231C368F}"/>
              </a:ext>
            </a:extLst>
          </p:cNvPr>
          <p:cNvSpPr>
            <a:spLocks noGrp="1"/>
          </p:cNvSpPr>
          <p:nvPr>
            <p:ph idx="1"/>
          </p:nvPr>
        </p:nvSpPr>
        <p:spPr>
          <a:xfrm>
            <a:off x="1069847" y="2121408"/>
            <a:ext cx="6482419" cy="4050792"/>
          </a:xfrm>
        </p:spPr>
        <p:txBody>
          <a:bodyPr>
            <a:normAutofit/>
          </a:bodyPr>
          <a:lstStyle/>
          <a:p>
            <a:pPr marL="342900" indent="-342900">
              <a:buFont typeface="+mj-lt"/>
              <a:buAutoNum type="arabicPeriod"/>
            </a:pPr>
            <a:r>
              <a:rPr lang="en-CA" b="1" i="0" dirty="0">
                <a:effectLst/>
                <a:latin typeface="+mj-lt"/>
              </a:rPr>
              <a:t>Project Objective &amp; Scope</a:t>
            </a:r>
          </a:p>
          <a:p>
            <a:pPr marL="342900" indent="-342900">
              <a:buFont typeface="+mj-lt"/>
              <a:buAutoNum type="arabicPeriod"/>
            </a:pPr>
            <a:r>
              <a:rPr lang="en-US" b="1" dirty="0">
                <a:latin typeface="+mj-lt"/>
              </a:rPr>
              <a:t>Project Approach</a:t>
            </a:r>
          </a:p>
          <a:p>
            <a:pPr marL="342900" indent="-342900">
              <a:buFont typeface="+mj-lt"/>
              <a:buAutoNum type="arabicPeriod"/>
            </a:pPr>
            <a:r>
              <a:rPr lang="en-US" b="1" i="0" dirty="0">
                <a:effectLst/>
                <a:latin typeface="+mj-lt"/>
              </a:rPr>
              <a:t>Architecture and Design</a:t>
            </a:r>
          </a:p>
          <a:p>
            <a:pPr marL="342900" indent="-342900">
              <a:buFont typeface="+mj-lt"/>
              <a:buAutoNum type="arabicPeriod"/>
            </a:pPr>
            <a:r>
              <a:rPr lang="en-US" b="1" dirty="0">
                <a:latin typeface="+mj-lt"/>
              </a:rPr>
              <a:t>Overview of Sprint tasks</a:t>
            </a:r>
          </a:p>
          <a:p>
            <a:pPr marL="342900" indent="-342900">
              <a:buFont typeface="+mj-lt"/>
              <a:buAutoNum type="arabicPeriod"/>
            </a:pPr>
            <a:r>
              <a:rPr lang="en-US" b="1" dirty="0">
                <a:latin typeface="+mj-lt"/>
              </a:rPr>
              <a:t>Testing Plan</a:t>
            </a:r>
          </a:p>
          <a:p>
            <a:pPr marL="342900" indent="-342900">
              <a:buFont typeface="+mj-lt"/>
              <a:buAutoNum type="arabicPeriod"/>
            </a:pPr>
            <a:r>
              <a:rPr lang="en-CA" b="1" i="0" dirty="0">
                <a:effectLst/>
              </a:rPr>
              <a:t>Challenges Faced &amp; </a:t>
            </a:r>
            <a:r>
              <a:rPr lang="en-CA" b="1" i="0" dirty="0">
                <a:effectLst/>
                <a:latin typeface="+mn-lt"/>
              </a:rPr>
              <a:t>Lessons Learned</a:t>
            </a:r>
          </a:p>
          <a:p>
            <a:pPr marL="342900" indent="-342900">
              <a:buFont typeface="+mj-lt"/>
              <a:buAutoNum type="arabicPeriod"/>
            </a:pPr>
            <a:r>
              <a:rPr lang="en-CA" sz="2000" b="1" i="0" dirty="0">
                <a:effectLst/>
              </a:rPr>
              <a:t>Future Enhancements</a:t>
            </a:r>
            <a:endParaRPr lang="en-US" b="1" dirty="0">
              <a:latin typeface="+mj-lt"/>
            </a:endParaRPr>
          </a:p>
          <a:p>
            <a:pPr marL="342900" indent="-342900">
              <a:buFont typeface="+mj-lt"/>
              <a:buAutoNum type="arabicPeriod"/>
            </a:pPr>
            <a:endParaRPr lang="en-US" b="1" dirty="0">
              <a:latin typeface="+mj-lt"/>
            </a:endParaRPr>
          </a:p>
        </p:txBody>
      </p:sp>
      <p:pic>
        <p:nvPicPr>
          <p:cNvPr id="18" name="Graphic 7" descr="Check List">
            <a:extLst>
              <a:ext uri="{FF2B5EF4-FFF2-40B4-BE49-F238E27FC236}">
                <a16:creationId xmlns:a16="http://schemas.microsoft.com/office/drawing/2014/main" id="{FE72F2BE-3312-0F2A-2F1E-F8E954B00B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72307" y="2381985"/>
            <a:ext cx="3261974" cy="3261974"/>
          </a:xfrm>
          <a:prstGeom prst="rect">
            <a:avLst/>
          </a:prstGeom>
        </p:spPr>
      </p:pic>
      <p:sp>
        <p:nvSpPr>
          <p:cNvPr id="4" name="Slide Number Placeholder 3">
            <a:extLst>
              <a:ext uri="{FF2B5EF4-FFF2-40B4-BE49-F238E27FC236}">
                <a16:creationId xmlns:a16="http://schemas.microsoft.com/office/drawing/2014/main" id="{5BEDB0A1-28CF-2B25-E6DA-F290A22689E4}"/>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3</a:t>
            </a:fld>
            <a:endParaRPr lang="en-US"/>
          </a:p>
        </p:txBody>
      </p:sp>
    </p:spTree>
    <p:extLst>
      <p:ext uri="{BB962C8B-B14F-4D97-AF65-F5344CB8AC3E}">
        <p14:creationId xmlns:p14="http://schemas.microsoft.com/office/powerpoint/2010/main" val="1273327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7" name="Group 9">
            <a:extLst>
              <a:ext uri="{FF2B5EF4-FFF2-40B4-BE49-F238E27FC236}">
                <a16:creationId xmlns:a16="http://schemas.microsoft.com/office/drawing/2014/main" id="{E799C3D5-7D55-4046-808C-F290F456D6E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1035" y="1679569"/>
            <a:ext cx="3498864" cy="3498858"/>
            <a:chOff x="1061035" y="1679569"/>
            <a:chExt cx="3498864" cy="3498858"/>
          </a:xfrm>
        </p:grpSpPr>
        <p:sp>
          <p:nvSpPr>
            <p:cNvPr id="11" name="Oval 10">
              <a:extLst>
                <a:ext uri="{FF2B5EF4-FFF2-40B4-BE49-F238E27FC236}">
                  <a16:creationId xmlns:a16="http://schemas.microsoft.com/office/drawing/2014/main" id="{059D8741-EAD6-41B1-A882-70D70FC358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1035" y="1679569"/>
              <a:ext cx="3498864" cy="3498858"/>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8" name="Oval 11">
              <a:extLst>
                <a:ext uri="{FF2B5EF4-FFF2-40B4-BE49-F238E27FC236}">
                  <a16:creationId xmlns:a16="http://schemas.microsoft.com/office/drawing/2014/main" id="{45444F36-3103-4D11-A25F-C054D4606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6134" y="1864667"/>
              <a:ext cx="3128666" cy="312866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a:extLst>
              <a:ext uri="{FF2B5EF4-FFF2-40B4-BE49-F238E27FC236}">
                <a16:creationId xmlns:a16="http://schemas.microsoft.com/office/drawing/2014/main" id="{D363E0E1-CD89-07E0-3DDC-039FA6B49A6F}"/>
              </a:ext>
            </a:extLst>
          </p:cNvPr>
          <p:cNvSpPr>
            <a:spLocks noGrp="1"/>
          </p:cNvSpPr>
          <p:nvPr>
            <p:ph type="title"/>
          </p:nvPr>
        </p:nvSpPr>
        <p:spPr>
          <a:xfrm>
            <a:off x="1490145" y="2376862"/>
            <a:ext cx="2640646" cy="2104273"/>
          </a:xfrm>
          <a:noFill/>
        </p:spPr>
        <p:txBody>
          <a:bodyPr>
            <a:normAutofit/>
          </a:bodyPr>
          <a:lstStyle/>
          <a:p>
            <a:pPr algn="ctr"/>
            <a:r>
              <a:rPr lang="en-CA" sz="3200" b="1" i="0" dirty="0">
                <a:solidFill>
                  <a:srgbClr val="FFFFFF"/>
                </a:solidFill>
                <a:effectLst/>
              </a:rPr>
              <a:t>Project Objective</a:t>
            </a:r>
            <a:endParaRPr lang="en-US" sz="3200" dirty="0">
              <a:solidFill>
                <a:srgbClr val="FFFFFF"/>
              </a:solidFill>
            </a:endParaRPr>
          </a:p>
        </p:txBody>
      </p:sp>
      <p:sp>
        <p:nvSpPr>
          <p:cNvPr id="19" name="Rectangle 13">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02277" y="3388659"/>
            <a:ext cx="3657600"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B55AD8DE-4D6B-BC19-3307-518BD7D2C2BB}"/>
              </a:ext>
            </a:extLst>
          </p:cNvPr>
          <p:cNvSpPr>
            <a:spLocks noGrp="1"/>
          </p:cNvSpPr>
          <p:nvPr>
            <p:ph idx="1"/>
          </p:nvPr>
        </p:nvSpPr>
        <p:spPr>
          <a:xfrm>
            <a:off x="6081089" y="540327"/>
            <a:ext cx="5142658" cy="5592279"/>
          </a:xfrm>
        </p:spPr>
        <p:txBody>
          <a:bodyPr anchor="ctr">
            <a:normAutofit/>
          </a:bodyPr>
          <a:lstStyle/>
          <a:p>
            <a:r>
              <a:rPr lang="en-CA" b="0" i="0" dirty="0">
                <a:solidFill>
                  <a:srgbClr val="1F2328"/>
                </a:solidFill>
                <a:effectLst/>
              </a:rPr>
              <a:t>The Career Services Application is an advanced online platform designed to offer a comprehensive career services experience for job-seeking candidates and employers alike. </a:t>
            </a:r>
          </a:p>
          <a:p>
            <a:endParaRPr lang="en-CA" b="0" i="0" dirty="0">
              <a:solidFill>
                <a:srgbClr val="1F2328"/>
              </a:solidFill>
              <a:effectLst/>
            </a:endParaRPr>
          </a:p>
          <a:p>
            <a:r>
              <a:rPr lang="en-CA" b="0" i="0" dirty="0">
                <a:solidFill>
                  <a:srgbClr val="1F2328"/>
                </a:solidFill>
                <a:effectLst/>
              </a:rPr>
              <a:t>The system significantly enhances the job-seeking experience by empowering candidates to customize their profiles according to market demands, while enabling employers to easily shortlist potential employees based on their specific requirements.</a:t>
            </a:r>
            <a:endParaRPr lang="en-US" dirty="0"/>
          </a:p>
        </p:txBody>
      </p:sp>
      <p:sp>
        <p:nvSpPr>
          <p:cNvPr id="4" name="Slide Number Placeholder 3">
            <a:extLst>
              <a:ext uri="{FF2B5EF4-FFF2-40B4-BE49-F238E27FC236}">
                <a16:creationId xmlns:a16="http://schemas.microsoft.com/office/drawing/2014/main" id="{827C0658-2476-BB04-C29E-895F77C88B47}"/>
              </a:ext>
            </a:extLst>
          </p:cNvPr>
          <p:cNvSpPr>
            <a:spLocks noGrp="1"/>
          </p:cNvSpPr>
          <p:nvPr>
            <p:ph type="sldNum" sz="quarter" idx="12"/>
          </p:nvPr>
        </p:nvSpPr>
        <p:spPr/>
        <p:txBody>
          <a:bodyPr/>
          <a:lstStyle/>
          <a:p>
            <a:fld id="{4FAB73BC-B049-4115-A692-8D63A059BFB8}" type="slidenum">
              <a:rPr lang="en-US" smtClean="0"/>
              <a:t>4</a:t>
            </a:fld>
            <a:endParaRPr lang="en-US"/>
          </a:p>
        </p:txBody>
      </p:sp>
    </p:spTree>
    <p:extLst>
      <p:ext uri="{BB962C8B-B14F-4D97-AF65-F5344CB8AC3E}">
        <p14:creationId xmlns:p14="http://schemas.microsoft.com/office/powerpoint/2010/main" val="2013872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D271B-A179-6274-294E-0B275B54090A}"/>
              </a:ext>
            </a:extLst>
          </p:cNvPr>
          <p:cNvSpPr>
            <a:spLocks noGrp="1"/>
          </p:cNvSpPr>
          <p:nvPr>
            <p:ph type="title"/>
          </p:nvPr>
        </p:nvSpPr>
        <p:spPr>
          <a:xfrm>
            <a:off x="460248" y="229563"/>
            <a:ext cx="4730451" cy="912473"/>
          </a:xfrm>
        </p:spPr>
        <p:txBody>
          <a:bodyPr>
            <a:normAutofit/>
          </a:bodyPr>
          <a:lstStyle/>
          <a:p>
            <a:r>
              <a:rPr lang="en-CA" sz="3200" b="1" i="0" dirty="0">
                <a:effectLst/>
              </a:rPr>
              <a:t>Project Scope</a:t>
            </a:r>
            <a:endParaRPr lang="en-US" sz="3200" dirty="0"/>
          </a:p>
        </p:txBody>
      </p:sp>
      <p:sp>
        <p:nvSpPr>
          <p:cNvPr id="3" name="Content Placeholder 2">
            <a:extLst>
              <a:ext uri="{FF2B5EF4-FFF2-40B4-BE49-F238E27FC236}">
                <a16:creationId xmlns:a16="http://schemas.microsoft.com/office/drawing/2014/main" id="{50DA55CD-9151-A95B-090D-106E2B0DB1EF}"/>
              </a:ext>
            </a:extLst>
          </p:cNvPr>
          <p:cNvSpPr>
            <a:spLocks noGrp="1"/>
          </p:cNvSpPr>
          <p:nvPr>
            <p:ph idx="1"/>
          </p:nvPr>
        </p:nvSpPr>
        <p:spPr>
          <a:xfrm>
            <a:off x="460248" y="1145854"/>
            <a:ext cx="6329804" cy="5389393"/>
          </a:xfrm>
        </p:spPr>
        <p:txBody>
          <a:bodyPr>
            <a:noAutofit/>
          </a:bodyPr>
          <a:lstStyle/>
          <a:p>
            <a:pPr marL="0" indent="0">
              <a:buNone/>
            </a:pPr>
            <a:r>
              <a:rPr lang="en-CA" sz="1600" b="1" i="0" dirty="0">
                <a:effectLst/>
              </a:rPr>
              <a:t>Core Features</a:t>
            </a:r>
          </a:p>
          <a:p>
            <a:r>
              <a:rPr lang="en-CA" sz="1400" b="1" i="0" dirty="0">
                <a:effectLst/>
              </a:rPr>
              <a:t>Feature 1: Employer Profile Management</a:t>
            </a:r>
          </a:p>
          <a:p>
            <a:r>
              <a:rPr lang="en-CA" sz="1400" b="1" i="0" dirty="0">
                <a:effectLst/>
              </a:rPr>
              <a:t>Feature 2: Student/Candidate Profile Management</a:t>
            </a:r>
          </a:p>
          <a:p>
            <a:r>
              <a:rPr lang="en-CA" sz="1400" b="1" i="0" dirty="0">
                <a:effectLst/>
              </a:rPr>
              <a:t>Feature 3: Tracking</a:t>
            </a:r>
          </a:p>
          <a:p>
            <a:r>
              <a:rPr lang="en-CA" sz="1400" b="1" i="0" dirty="0">
                <a:effectLst/>
              </a:rPr>
              <a:t>Feature 4: Admin Dashboard</a:t>
            </a:r>
          </a:p>
          <a:p>
            <a:pPr marL="0" indent="0">
              <a:buNone/>
            </a:pPr>
            <a:endParaRPr lang="en-CA" sz="1400" b="1" i="0" dirty="0">
              <a:effectLst/>
            </a:endParaRPr>
          </a:p>
          <a:p>
            <a:pPr marL="0" indent="0">
              <a:buNone/>
            </a:pPr>
            <a:r>
              <a:rPr lang="en-CA" sz="1600" b="1" i="0" dirty="0">
                <a:effectLst/>
              </a:rPr>
              <a:t>Boundaries and Highlights:</a:t>
            </a:r>
          </a:p>
          <a:p>
            <a:r>
              <a:rPr lang="en-CA" sz="1400" b="0" i="0" dirty="0">
                <a:solidFill>
                  <a:srgbClr val="374151"/>
                </a:solidFill>
                <a:effectLst/>
              </a:rPr>
              <a:t>The project focuses on creating a web-based platform to facilitate the interaction between employers and students for job matching. The platform allows employers to post job offers, search for candidates, and manage the hiring process. Students can create profiles, upload resumes, browse job offers, and track their applications. The admin dashboard empowers the admin to oversee users, job postings, and applications.</a:t>
            </a:r>
            <a:endParaRPr lang="en-CA" sz="1400" b="1" i="0" dirty="0">
              <a:effectLst/>
            </a:endParaRPr>
          </a:p>
          <a:p>
            <a:pPr algn="l"/>
            <a:r>
              <a:rPr lang="en-CA" sz="1400" b="0" i="0" dirty="0">
                <a:solidFill>
                  <a:srgbClr val="374151"/>
                </a:solidFill>
                <a:effectLst/>
              </a:rPr>
              <a:t>The project does not extend to handling financial transactions, complex AI algorithms, or extensive communication features. While it facilitates tracking of job postings and applications, it doesn't delve into deep reporting or analytics. Additionally, integrations with external systems and mobile app development are not within the project's scope.</a:t>
            </a:r>
            <a:br>
              <a:rPr lang="en-CA" sz="1400" dirty="0"/>
            </a:br>
            <a:endParaRPr lang="en-US" sz="1400" dirty="0"/>
          </a:p>
        </p:txBody>
      </p:sp>
      <p:sp>
        <p:nvSpPr>
          <p:cNvPr id="23" name="Freeform: Shape 22">
            <a:extLst>
              <a:ext uri="{FF2B5EF4-FFF2-40B4-BE49-F238E27FC236}">
                <a16:creationId xmlns:a16="http://schemas.microsoft.com/office/drawing/2014/main" id="{B16070FD-9EB8-4AC8-A8E2-267228385B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4" y="0"/>
            <a:ext cx="6278877" cy="6858000"/>
          </a:xfrm>
          <a:custGeom>
            <a:avLst/>
            <a:gdLst>
              <a:gd name="connsiteX0" fmla="*/ 45571 w 6278877"/>
              <a:gd name="connsiteY0" fmla="*/ 0 h 6858000"/>
              <a:gd name="connsiteX1" fmla="*/ 6278877 w 6278877"/>
              <a:gd name="connsiteY1" fmla="*/ 0 h 6858000"/>
              <a:gd name="connsiteX2" fmla="*/ 6278877 w 6278877"/>
              <a:gd name="connsiteY2" fmla="*/ 6858000 h 6858000"/>
              <a:gd name="connsiteX3" fmla="*/ 3292307 w 6278877"/>
              <a:gd name="connsiteY3" fmla="*/ 6858000 h 6858000"/>
              <a:gd name="connsiteX4" fmla="*/ 3181525 w 6278877"/>
              <a:gd name="connsiteY4" fmla="*/ 6786980 h 6858000"/>
              <a:gd name="connsiteX5" fmla="*/ 0 w 6278877"/>
              <a:gd name="connsiteY5" fmla="*/ 803252 h 6858000"/>
              <a:gd name="connsiteX6" fmla="*/ 37255 w 6278877"/>
              <a:gd name="connsiteY6" fmla="*/ 65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Close up of binoculars on a table looking at sunset">
            <a:extLst>
              <a:ext uri="{FF2B5EF4-FFF2-40B4-BE49-F238E27FC236}">
                <a16:creationId xmlns:a16="http://schemas.microsoft.com/office/drawing/2014/main" id="{72400DCB-6EE2-3EA5-202F-A190ABD6803A}"/>
              </a:ext>
            </a:extLst>
          </p:cNvPr>
          <p:cNvPicPr>
            <a:picLocks noChangeAspect="1"/>
          </p:cNvPicPr>
          <p:nvPr/>
        </p:nvPicPr>
        <p:blipFill rotWithShape="1">
          <a:blip r:embed="rId2"/>
          <a:srcRect t="6626" b="9104"/>
          <a:stretch/>
        </p:blipFill>
        <p:spPr>
          <a:xfrm>
            <a:off x="7271151" y="1467644"/>
            <a:ext cx="4218484" cy="2372907"/>
          </a:xfrm>
          <a:prstGeom prst="rect">
            <a:avLst/>
          </a:prstGeom>
        </p:spPr>
      </p:pic>
      <p:sp>
        <p:nvSpPr>
          <p:cNvPr id="4" name="Slide Number Placeholder 3">
            <a:extLst>
              <a:ext uri="{FF2B5EF4-FFF2-40B4-BE49-F238E27FC236}">
                <a16:creationId xmlns:a16="http://schemas.microsoft.com/office/drawing/2014/main" id="{D332CEA9-00DE-727A-0359-65C4D0279E20}"/>
              </a:ext>
            </a:extLst>
          </p:cNvPr>
          <p:cNvSpPr>
            <a:spLocks noGrp="1"/>
          </p:cNvSpPr>
          <p:nvPr>
            <p:ph type="sldNum" sz="quarter" idx="12"/>
          </p:nvPr>
        </p:nvSpPr>
        <p:spPr/>
        <p:txBody>
          <a:bodyPr/>
          <a:lstStyle/>
          <a:p>
            <a:fld id="{4FAB73BC-B049-4115-A692-8D63A059BFB8}" type="slidenum">
              <a:rPr lang="en-US" smtClean="0"/>
              <a:t>5</a:t>
            </a:fld>
            <a:endParaRPr lang="en-US"/>
          </a:p>
        </p:txBody>
      </p:sp>
    </p:spTree>
    <p:extLst>
      <p:ext uri="{BB962C8B-B14F-4D97-AF65-F5344CB8AC3E}">
        <p14:creationId xmlns:p14="http://schemas.microsoft.com/office/powerpoint/2010/main" val="3332776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A548D01-86BC-4A04-9A19-23363A0A5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D53C06F-02C4-42B7-AAB4-056E8ECC6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0"/>
            <a:ext cx="12192000" cy="2295831"/>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265E6D-1E7A-322F-0C99-12C15812A648}"/>
              </a:ext>
            </a:extLst>
          </p:cNvPr>
          <p:cNvSpPr>
            <a:spLocks noGrp="1"/>
          </p:cNvSpPr>
          <p:nvPr>
            <p:ph type="title"/>
          </p:nvPr>
        </p:nvSpPr>
        <p:spPr>
          <a:xfrm>
            <a:off x="1069848" y="4846002"/>
            <a:ext cx="10058400" cy="1522993"/>
          </a:xfrm>
        </p:spPr>
        <p:txBody>
          <a:bodyPr>
            <a:normAutofit/>
          </a:bodyPr>
          <a:lstStyle/>
          <a:p>
            <a:r>
              <a:rPr lang="en-US" sz="6000" dirty="0"/>
              <a:t>Project Approach</a:t>
            </a:r>
          </a:p>
        </p:txBody>
      </p:sp>
      <p:sp>
        <p:nvSpPr>
          <p:cNvPr id="4" name="Content Placeholder 8">
            <a:extLst>
              <a:ext uri="{FF2B5EF4-FFF2-40B4-BE49-F238E27FC236}">
                <a16:creationId xmlns:a16="http://schemas.microsoft.com/office/drawing/2014/main" id="{DBEC737E-BC7C-F8D0-355F-94770AA9C1F1}"/>
              </a:ext>
            </a:extLst>
          </p:cNvPr>
          <p:cNvSpPr>
            <a:spLocks noGrp="1"/>
          </p:cNvSpPr>
          <p:nvPr>
            <p:ph idx="1"/>
          </p:nvPr>
        </p:nvSpPr>
        <p:spPr>
          <a:xfrm>
            <a:off x="1069848" y="965199"/>
            <a:ext cx="4704419" cy="3488445"/>
          </a:xfrm>
        </p:spPr>
        <p:txBody>
          <a:bodyPr>
            <a:normAutofit/>
          </a:bodyPr>
          <a:lstStyle/>
          <a:p>
            <a:r>
              <a:rPr lang="en-CA" sz="1800" b="0" i="0" dirty="0">
                <a:effectLst/>
              </a:rPr>
              <a:t>Our project, Web-Application for Career Service employs an adaptable approach to software development and will use agile methodology to manage all project operations.</a:t>
            </a:r>
          </a:p>
          <a:p>
            <a:r>
              <a:rPr lang="en-CA" sz="1800" dirty="0"/>
              <a:t>We have developed our features in 4 iterations using incremental model.</a:t>
            </a:r>
          </a:p>
          <a:p>
            <a:r>
              <a:rPr lang="en-CA" sz="1800" b="1" i="0" dirty="0">
                <a:effectLst/>
              </a:rPr>
              <a:t>Each iteration passes through the requirement analysis, design, coding and testing phase.</a:t>
            </a:r>
            <a:endParaRPr lang="en-US" sz="1800" dirty="0"/>
          </a:p>
        </p:txBody>
      </p:sp>
      <p:pic>
        <p:nvPicPr>
          <p:cNvPr id="6" name="Picture 5" descr="A diagram of a program&#10;&#10;Description automatically generated">
            <a:extLst>
              <a:ext uri="{FF2B5EF4-FFF2-40B4-BE49-F238E27FC236}">
                <a16:creationId xmlns:a16="http://schemas.microsoft.com/office/drawing/2014/main" id="{72CF9AD6-4891-03B1-2478-55A26EAC485A}"/>
              </a:ext>
            </a:extLst>
          </p:cNvPr>
          <p:cNvPicPr>
            <a:picLocks noChangeAspect="1"/>
          </p:cNvPicPr>
          <p:nvPr/>
        </p:nvPicPr>
        <p:blipFill rotWithShape="1">
          <a:blip r:embed="rId4">
            <a:extLst>
              <a:ext uri="{28A0092B-C50C-407E-A947-70E740481C1C}">
                <a14:useLocalDpi xmlns:a14="http://schemas.microsoft.com/office/drawing/2010/main" val="0"/>
              </a:ext>
            </a:extLst>
          </a:blip>
          <a:srcRect r="3218" b="18173"/>
          <a:stretch/>
        </p:blipFill>
        <p:spPr>
          <a:xfrm>
            <a:off x="6096001" y="623455"/>
            <a:ext cx="5762924" cy="3310187"/>
          </a:xfrm>
          <a:prstGeom prst="rect">
            <a:avLst/>
          </a:prstGeom>
        </p:spPr>
      </p:pic>
      <p:grpSp>
        <p:nvGrpSpPr>
          <p:cNvPr id="26" name="Group 25">
            <a:extLst>
              <a:ext uri="{FF2B5EF4-FFF2-40B4-BE49-F238E27FC236}">
                <a16:creationId xmlns:a16="http://schemas.microsoft.com/office/drawing/2014/main" id="{F0B2D325-F52B-42D3-B95B-0B567E1B21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7" name="Oval 26">
              <a:extLst>
                <a:ext uri="{FF2B5EF4-FFF2-40B4-BE49-F238E27FC236}">
                  <a16:creationId xmlns:a16="http://schemas.microsoft.com/office/drawing/2014/main" id="{564412BC-E554-4709-B783-CCD157054F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28" name="Oval 27">
              <a:extLst>
                <a:ext uri="{FF2B5EF4-FFF2-40B4-BE49-F238E27FC236}">
                  <a16:creationId xmlns:a16="http://schemas.microsoft.com/office/drawing/2014/main" id="{4111AF4E-4C22-4675-8450-1A2447ECB0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p:nvSpPr>
          <p:cNvPr id="8" name="Slide Number Placeholder 7">
            <a:extLst>
              <a:ext uri="{FF2B5EF4-FFF2-40B4-BE49-F238E27FC236}">
                <a16:creationId xmlns:a16="http://schemas.microsoft.com/office/drawing/2014/main" id="{4E0E5617-9326-15FE-5EE4-AF10AFFA79E5}"/>
              </a:ext>
            </a:extLst>
          </p:cNvPr>
          <p:cNvSpPr>
            <a:spLocks noGrp="1"/>
          </p:cNvSpPr>
          <p:nvPr>
            <p:ph type="sldNum" sz="quarter" idx="12"/>
          </p:nvPr>
        </p:nvSpPr>
        <p:spPr/>
        <p:txBody>
          <a:bodyPr/>
          <a:lstStyle/>
          <a:p>
            <a:fld id="{4FAB73BC-B049-4115-A692-8D63A059BFB8}" type="slidenum">
              <a:rPr lang="en-US" smtClean="0"/>
              <a:t>6</a:t>
            </a:fld>
            <a:endParaRPr lang="en-US"/>
          </a:p>
        </p:txBody>
      </p:sp>
    </p:spTree>
    <p:extLst>
      <p:ext uri="{BB962C8B-B14F-4D97-AF65-F5344CB8AC3E}">
        <p14:creationId xmlns:p14="http://schemas.microsoft.com/office/powerpoint/2010/main" val="952915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8E816531-0D4A-5D4C-A5ED-17C6EF93C41E}"/>
              </a:ext>
            </a:extLst>
          </p:cNvPr>
          <p:cNvSpPr txBox="1">
            <a:spLocks/>
          </p:cNvSpPr>
          <p:nvPr/>
        </p:nvSpPr>
        <p:spPr>
          <a:xfrm>
            <a:off x="413344" y="394552"/>
            <a:ext cx="7422966" cy="1100804"/>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spcAft>
                <a:spcPts val="600"/>
              </a:spcAft>
            </a:pPr>
            <a:r>
              <a:rPr lang="en-US" sz="3200" b="1" i="0" dirty="0">
                <a:effectLst/>
              </a:rPr>
              <a:t>Architecture and Design:</a:t>
            </a:r>
            <a:endParaRPr lang="en-US" sz="3200" dirty="0"/>
          </a:p>
        </p:txBody>
      </p:sp>
      <p:grpSp>
        <p:nvGrpSpPr>
          <p:cNvPr id="17" name="Group 16">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8" name="Oval 17">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9" name="Oval 18">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a:extLst>
              <a:ext uri="{FF2B5EF4-FFF2-40B4-BE49-F238E27FC236}">
                <a16:creationId xmlns:a16="http://schemas.microsoft.com/office/drawing/2014/main" id="{4B836485-1458-1ED8-865D-9196738D7B15}"/>
              </a:ext>
            </a:extLst>
          </p:cNvPr>
          <p:cNvSpPr>
            <a:spLocks noGrp="1"/>
          </p:cNvSpPr>
          <p:nvPr>
            <p:ph type="title"/>
          </p:nvPr>
        </p:nvSpPr>
        <p:spPr>
          <a:xfrm>
            <a:off x="8038488" y="3151462"/>
            <a:ext cx="3791243" cy="838200"/>
          </a:xfrm>
        </p:spPr>
        <p:txBody>
          <a:bodyPr>
            <a:normAutofit/>
          </a:bodyPr>
          <a:lstStyle/>
          <a:p>
            <a:pPr algn="ctr" defTabSz="548640"/>
            <a:r>
              <a:rPr lang="en-CA" sz="2800" b="1" kern="1200" cap="all" baseline="0" dirty="0">
                <a:blipFill>
                  <a:blip r:embed="rId4">
                    <a:extLst>
                      <a:ext uri="{28A0092B-C50C-407E-A947-70E740481C1C}">
                        <a14:useLocalDpi xmlns:a14="http://schemas.microsoft.com/office/drawing/2010/main" val="0"/>
                      </a:ext>
                    </a:extLst>
                  </a:blip>
                  <a:tile tx="6350" ty="-127000" sx="65000" sy="64000" flip="none" algn="tl"/>
                </a:blipFill>
                <a:latin typeface="Söhne"/>
                <a:ea typeface="+mj-ea"/>
                <a:cs typeface="+mj-cs"/>
              </a:rPr>
              <a:t>Technologies Used:    </a:t>
            </a:r>
            <a:endParaRPr lang="en-US" sz="2800" dirty="0"/>
          </a:p>
        </p:txBody>
      </p:sp>
      <p:graphicFrame>
        <p:nvGraphicFramePr>
          <p:cNvPr id="8" name="Table 8">
            <a:extLst>
              <a:ext uri="{FF2B5EF4-FFF2-40B4-BE49-F238E27FC236}">
                <a16:creationId xmlns:a16="http://schemas.microsoft.com/office/drawing/2014/main" id="{CD98AB6D-16D8-62B5-EC40-C732767CBD1D}"/>
              </a:ext>
            </a:extLst>
          </p:cNvPr>
          <p:cNvGraphicFramePr>
            <a:graphicFrameLocks noGrp="1"/>
          </p:cNvGraphicFramePr>
          <p:nvPr>
            <p:ph idx="1"/>
            <p:extLst>
              <p:ext uri="{D42A27DB-BD31-4B8C-83A1-F6EECF244321}">
                <p14:modId xmlns:p14="http://schemas.microsoft.com/office/powerpoint/2010/main" val="2599587097"/>
              </p:ext>
            </p:extLst>
          </p:nvPr>
        </p:nvGraphicFramePr>
        <p:xfrm>
          <a:off x="8016831" y="3824660"/>
          <a:ext cx="3892944" cy="1983686"/>
        </p:xfrm>
        <a:graphic>
          <a:graphicData uri="http://schemas.openxmlformats.org/drawingml/2006/table">
            <a:tbl>
              <a:tblPr firstRow="1" bandRow="1">
                <a:tableStyleId>{5C22544A-7EE6-4342-B048-85BDC9FD1C3A}</a:tableStyleId>
              </a:tblPr>
              <a:tblGrid>
                <a:gridCol w="1946472">
                  <a:extLst>
                    <a:ext uri="{9D8B030D-6E8A-4147-A177-3AD203B41FA5}">
                      <a16:colId xmlns:a16="http://schemas.microsoft.com/office/drawing/2014/main" val="3494911621"/>
                    </a:ext>
                  </a:extLst>
                </a:gridCol>
                <a:gridCol w="1946472">
                  <a:extLst>
                    <a:ext uri="{9D8B030D-6E8A-4147-A177-3AD203B41FA5}">
                      <a16:colId xmlns:a16="http://schemas.microsoft.com/office/drawing/2014/main" val="2486279402"/>
                    </a:ext>
                  </a:extLst>
                </a:gridCol>
              </a:tblGrid>
              <a:tr h="495008">
                <a:tc>
                  <a:txBody>
                    <a:bodyPr/>
                    <a:lstStyle/>
                    <a:p>
                      <a:r>
                        <a:rPr lang="en-CA" sz="1800" b="0" i="0" u="none" strike="noStrike" kern="1200" dirty="0">
                          <a:solidFill>
                            <a:schemeClr val="lt1"/>
                          </a:solidFill>
                          <a:effectLst/>
                          <a:latin typeface="+mn-lt"/>
                          <a:ea typeface="+mn-ea"/>
                          <a:cs typeface="+mn-cs"/>
                        </a:rPr>
                        <a:t>Database</a:t>
                      </a:r>
                      <a:endParaRPr lang="en-US" dirty="0"/>
                    </a:p>
                  </a:txBody>
                  <a:tcPr/>
                </a:tc>
                <a:tc>
                  <a:txBody>
                    <a:bodyPr/>
                    <a:lstStyle/>
                    <a:p>
                      <a:r>
                        <a:rPr lang="en-CA" sz="1800" b="0" i="0" u="none" strike="noStrike" kern="1200" dirty="0">
                          <a:solidFill>
                            <a:schemeClr val="lt1"/>
                          </a:solidFill>
                          <a:effectLst/>
                          <a:latin typeface="+mn-lt"/>
                          <a:ea typeface="+mn-ea"/>
                          <a:cs typeface="+mn-cs"/>
                        </a:rPr>
                        <a:t>MongoDB</a:t>
                      </a:r>
                      <a:endParaRPr lang="en-US" dirty="0"/>
                    </a:p>
                  </a:txBody>
                  <a:tcPr/>
                </a:tc>
                <a:extLst>
                  <a:ext uri="{0D108BD9-81ED-4DB2-BD59-A6C34878D82A}">
                    <a16:rowId xmlns:a16="http://schemas.microsoft.com/office/drawing/2014/main" val="169374733"/>
                  </a:ext>
                </a:extLst>
              </a:tr>
              <a:tr h="1068761">
                <a:tc>
                  <a:txBody>
                    <a:bodyPr/>
                    <a:lstStyle/>
                    <a:p>
                      <a:r>
                        <a:rPr lang="en-US" dirty="0"/>
                        <a:t>Frontend</a:t>
                      </a:r>
                    </a:p>
                  </a:txBody>
                  <a:tcPr/>
                </a:tc>
                <a:tc>
                  <a:txBody>
                    <a:bodyPr/>
                    <a:lstStyle/>
                    <a:p>
                      <a:pPr rtl="0"/>
                      <a:r>
                        <a:rPr lang="en-CA" sz="1800" b="0" i="0" u="none" strike="noStrike" kern="1200" dirty="0">
                          <a:solidFill>
                            <a:schemeClr val="dk1"/>
                          </a:solidFill>
                          <a:effectLst/>
                          <a:latin typeface="+mn-lt"/>
                          <a:ea typeface="+mn-ea"/>
                          <a:cs typeface="+mn-cs"/>
                        </a:rPr>
                        <a:t>ReactJS/ JavaScript , HTML, CSS</a:t>
                      </a:r>
                      <a:endParaRPr lang="en-CA" b="0" dirty="0">
                        <a:effectLst/>
                      </a:endParaRPr>
                    </a:p>
                  </a:txBody>
                  <a:tcPr/>
                </a:tc>
                <a:extLst>
                  <a:ext uri="{0D108BD9-81ED-4DB2-BD59-A6C34878D82A}">
                    <a16:rowId xmlns:a16="http://schemas.microsoft.com/office/drawing/2014/main" val="1490380838"/>
                  </a:ext>
                </a:extLst>
              </a:tr>
              <a:tr h="419917">
                <a:tc>
                  <a:txBody>
                    <a:bodyPr/>
                    <a:lstStyle/>
                    <a:p>
                      <a:r>
                        <a:rPr lang="en-US" dirty="0"/>
                        <a:t>Backend</a:t>
                      </a:r>
                    </a:p>
                  </a:txBody>
                  <a:tcPr/>
                </a:tc>
                <a:tc>
                  <a:txBody>
                    <a:bodyPr/>
                    <a:lstStyle/>
                    <a:p>
                      <a:pPr rtl="0"/>
                      <a:r>
                        <a:rPr lang="en-CA" sz="1800" b="0" i="0" u="none" strike="noStrike" kern="1200" dirty="0">
                          <a:solidFill>
                            <a:schemeClr val="dk1"/>
                          </a:solidFill>
                          <a:effectLst/>
                          <a:latin typeface="+mn-lt"/>
                          <a:ea typeface="+mn-ea"/>
                          <a:cs typeface="+mn-cs"/>
                        </a:rPr>
                        <a:t>NodeJS</a:t>
                      </a:r>
                      <a:endParaRPr lang="en-CA" b="0" dirty="0">
                        <a:effectLst/>
                      </a:endParaRPr>
                    </a:p>
                  </a:txBody>
                  <a:tcPr/>
                </a:tc>
                <a:extLst>
                  <a:ext uri="{0D108BD9-81ED-4DB2-BD59-A6C34878D82A}">
                    <a16:rowId xmlns:a16="http://schemas.microsoft.com/office/drawing/2014/main" val="1788757184"/>
                  </a:ext>
                </a:extLst>
              </a:tr>
            </a:tbl>
          </a:graphicData>
        </a:graphic>
      </p:graphicFrame>
      <p:pic>
        <p:nvPicPr>
          <p:cNvPr id="7" name="Graphic 6" descr="Robot">
            <a:extLst>
              <a:ext uri="{FF2B5EF4-FFF2-40B4-BE49-F238E27FC236}">
                <a16:creationId xmlns:a16="http://schemas.microsoft.com/office/drawing/2014/main" id="{FEB943A7-F97E-398E-80F2-15B430BF22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71114" y="394552"/>
            <a:ext cx="3059804" cy="2756910"/>
          </a:xfrm>
          <a:prstGeom prst="rect">
            <a:avLst/>
          </a:prstGeom>
        </p:spPr>
      </p:pic>
      <p:sp>
        <p:nvSpPr>
          <p:cNvPr id="12" name="TextBox 11">
            <a:extLst>
              <a:ext uri="{FF2B5EF4-FFF2-40B4-BE49-F238E27FC236}">
                <a16:creationId xmlns:a16="http://schemas.microsoft.com/office/drawing/2014/main" id="{EAFB8C17-CEEB-445F-A5DB-6418A6F5B5B7}"/>
              </a:ext>
            </a:extLst>
          </p:cNvPr>
          <p:cNvSpPr txBox="1"/>
          <p:nvPr/>
        </p:nvSpPr>
        <p:spPr>
          <a:xfrm>
            <a:off x="354207" y="1579999"/>
            <a:ext cx="6901543" cy="4247317"/>
          </a:xfrm>
          <a:prstGeom prst="rect">
            <a:avLst/>
          </a:prstGeom>
          <a:noFill/>
        </p:spPr>
        <p:txBody>
          <a:bodyPr wrap="square" rtlCol="0">
            <a:spAutoFit/>
          </a:bodyPr>
          <a:lstStyle/>
          <a:p>
            <a:r>
              <a:rPr lang="en-CA" b="0" i="0" dirty="0">
                <a:solidFill>
                  <a:srgbClr val="1F2328"/>
                </a:solidFill>
                <a:effectLst/>
              </a:rPr>
              <a:t>The Career Services web Application </a:t>
            </a:r>
            <a:r>
              <a:rPr lang="en-CA" b="0" i="0" dirty="0">
                <a:solidFill>
                  <a:srgbClr val="374151"/>
                </a:solidFill>
                <a:effectLst/>
              </a:rPr>
              <a:t>follows a modular and layered architecture. The architecture is primarily based on the </a:t>
            </a:r>
            <a:r>
              <a:rPr lang="en-CA" b="1" i="0" dirty="0">
                <a:solidFill>
                  <a:srgbClr val="374151"/>
                </a:solidFill>
                <a:effectLst/>
              </a:rPr>
              <a:t>Model-View-Controller (MVC)</a:t>
            </a:r>
            <a:r>
              <a:rPr lang="en-CA" b="0" i="0" dirty="0">
                <a:solidFill>
                  <a:srgbClr val="374151"/>
                </a:solidFill>
                <a:effectLst/>
              </a:rPr>
              <a:t> design.</a:t>
            </a:r>
          </a:p>
          <a:p>
            <a:endParaRPr lang="en-CA" dirty="0">
              <a:solidFill>
                <a:srgbClr val="374151"/>
              </a:solidFill>
            </a:endParaRPr>
          </a:p>
          <a:p>
            <a:pPr algn="l"/>
            <a:r>
              <a:rPr lang="en-CA" b="0" i="0" dirty="0">
                <a:solidFill>
                  <a:srgbClr val="374151"/>
                </a:solidFill>
                <a:effectLst/>
              </a:rPr>
              <a:t>The core architecture follows the MVC pattern, which separates the application into three main components: Model, View, and Controller.</a:t>
            </a:r>
          </a:p>
          <a:p>
            <a:pPr algn="l"/>
            <a:endParaRPr lang="en-CA" dirty="0">
              <a:solidFill>
                <a:srgbClr val="374151"/>
              </a:solidFill>
            </a:endParaRPr>
          </a:p>
          <a:p>
            <a:pPr algn="l"/>
            <a:r>
              <a:rPr lang="en-CA" b="0" i="0" dirty="0">
                <a:solidFill>
                  <a:srgbClr val="374151"/>
                </a:solidFill>
                <a:effectLst/>
              </a:rPr>
              <a:t>The interactions between frontend and backend components are facilitated through a APIs. This allows for decoupling and ease of communication between different parts of the system.</a:t>
            </a:r>
          </a:p>
          <a:p>
            <a:pPr algn="l"/>
            <a:endParaRPr lang="en-CA" b="0" i="0" dirty="0">
              <a:solidFill>
                <a:srgbClr val="374151"/>
              </a:solidFill>
              <a:effectLst/>
            </a:endParaRPr>
          </a:p>
          <a:p>
            <a:pPr algn="l"/>
            <a:r>
              <a:rPr lang="en-CA" b="0" i="0" dirty="0">
                <a:solidFill>
                  <a:srgbClr val="374151"/>
                </a:solidFill>
                <a:effectLst/>
              </a:rPr>
              <a:t>Overall, this architecture ensures modularity, scalability, and separation of concerns, allowing for efficient development, maintenance, and expansion of the System.</a:t>
            </a:r>
            <a:endParaRPr lang="en-US" dirty="0"/>
          </a:p>
        </p:txBody>
      </p:sp>
      <p:sp>
        <p:nvSpPr>
          <p:cNvPr id="13" name="Slide Number Placeholder 12">
            <a:extLst>
              <a:ext uri="{FF2B5EF4-FFF2-40B4-BE49-F238E27FC236}">
                <a16:creationId xmlns:a16="http://schemas.microsoft.com/office/drawing/2014/main" id="{83A0229D-F63E-6981-775C-534B959EBE3D}"/>
              </a:ext>
            </a:extLst>
          </p:cNvPr>
          <p:cNvSpPr>
            <a:spLocks noGrp="1"/>
          </p:cNvSpPr>
          <p:nvPr>
            <p:ph type="sldNum" sz="quarter" idx="12"/>
          </p:nvPr>
        </p:nvSpPr>
        <p:spPr/>
        <p:txBody>
          <a:bodyPr/>
          <a:lstStyle/>
          <a:p>
            <a:fld id="{4FAB73BC-B049-4115-A692-8D63A059BFB8}" type="slidenum">
              <a:rPr lang="en-US" smtClean="0"/>
              <a:t>7</a:t>
            </a:fld>
            <a:endParaRPr lang="en-US"/>
          </a:p>
        </p:txBody>
      </p:sp>
    </p:spTree>
    <p:extLst>
      <p:ext uri="{BB962C8B-B14F-4D97-AF65-F5344CB8AC3E}">
        <p14:creationId xmlns:p14="http://schemas.microsoft.com/office/powerpoint/2010/main" val="3482344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71" name="Rectangle 148">
            <a:extLst>
              <a:ext uri="{FF2B5EF4-FFF2-40B4-BE49-F238E27FC236}">
                <a16:creationId xmlns:a16="http://schemas.microsoft.com/office/drawing/2014/main" id="{7049A7D3-684C-4C59-A4B6-7B308A6AD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50">
            <a:extLst>
              <a:ext uri="{FF2B5EF4-FFF2-40B4-BE49-F238E27FC236}">
                <a16:creationId xmlns:a16="http://schemas.microsoft.com/office/drawing/2014/main" id="{D7B1087B-C592-40E7-B532-60B453A2FE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52">
            <a:extLst>
              <a:ext uri="{FF2B5EF4-FFF2-40B4-BE49-F238E27FC236}">
                <a16:creationId xmlns:a16="http://schemas.microsoft.com/office/drawing/2014/main" id="{14AE7447-E8F8-4A0F-9E3D-94842BFF88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4" name="Group 154">
            <a:extLst>
              <a:ext uri="{FF2B5EF4-FFF2-40B4-BE49-F238E27FC236}">
                <a16:creationId xmlns:a16="http://schemas.microsoft.com/office/drawing/2014/main" id="{85981F80-69EE-4E2B-82A8-47FDFD772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75" name="Oval 155">
              <a:extLst>
                <a:ext uri="{FF2B5EF4-FFF2-40B4-BE49-F238E27FC236}">
                  <a16:creationId xmlns:a16="http://schemas.microsoft.com/office/drawing/2014/main" id="{46CE0473-0B07-47EE-A016-EBD87F2C8C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76" name="Oval 156">
              <a:extLst>
                <a:ext uri="{FF2B5EF4-FFF2-40B4-BE49-F238E27FC236}">
                  <a16:creationId xmlns:a16="http://schemas.microsoft.com/office/drawing/2014/main" id="{EDD0D1E4-DFCA-4DF0-9D37-571A5F529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77" name="Rectangle 158">
            <a:extLst>
              <a:ext uri="{FF2B5EF4-FFF2-40B4-BE49-F238E27FC236}">
                <a16:creationId xmlns:a16="http://schemas.microsoft.com/office/drawing/2014/main" id="{0680B5D0-24EC-465A-A0E6-C4DF951E0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8" name="Rectangle 160">
            <a:extLst>
              <a:ext uri="{FF2B5EF4-FFF2-40B4-BE49-F238E27FC236}">
                <a16:creationId xmlns:a16="http://schemas.microsoft.com/office/drawing/2014/main" id="{30BF1B50-A83E-4ED6-A2AA-C943C1F89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928117"/>
            <a:ext cx="10351008"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62">
            <a:extLst>
              <a:ext uri="{FF2B5EF4-FFF2-40B4-BE49-F238E27FC236}">
                <a16:creationId xmlns:a16="http://schemas.microsoft.com/office/drawing/2014/main" id="{1F31E8B2-210B-4B90-83BB-3B180732E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5470" y="1110053"/>
            <a:ext cx="3386371" cy="4580301"/>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422CD9-5B5C-8910-2B60-8EAC152C9D2D}"/>
              </a:ext>
            </a:extLst>
          </p:cNvPr>
          <p:cNvSpPr>
            <a:spLocks noGrp="1"/>
          </p:cNvSpPr>
          <p:nvPr>
            <p:ph type="title"/>
          </p:nvPr>
        </p:nvSpPr>
        <p:spPr>
          <a:xfrm>
            <a:off x="8200102" y="1432223"/>
            <a:ext cx="2818417" cy="3357976"/>
          </a:xfrm>
        </p:spPr>
        <p:txBody>
          <a:bodyPr vert="horz" lIns="91440" tIns="45720" rIns="91440" bIns="45720" rtlCol="0" anchor="ctr">
            <a:normAutofit/>
          </a:bodyPr>
          <a:lstStyle/>
          <a:p>
            <a:pPr>
              <a:lnSpc>
                <a:spcPct val="80000"/>
              </a:lnSpc>
            </a:pPr>
            <a:r>
              <a:rPr lang="en-US" sz="6000" dirty="0">
                <a:blipFill dpi="0" rotWithShape="1">
                  <a:blip r:embed="rId4"/>
                  <a:srcRect/>
                  <a:tile tx="6350" ty="-127000" sx="65000" sy="64000" flip="none" algn="tl"/>
                </a:blipFill>
              </a:rPr>
              <a:t>UML DIAGRAM - USECASE</a:t>
            </a:r>
          </a:p>
        </p:txBody>
      </p:sp>
      <p:sp>
        <p:nvSpPr>
          <p:cNvPr id="180" name="Rectangle 164">
            <a:extLst>
              <a:ext uri="{FF2B5EF4-FFF2-40B4-BE49-F238E27FC236}">
                <a16:creationId xmlns:a16="http://schemas.microsoft.com/office/drawing/2014/main" id="{6B387409-2B98-40F8-A65F-EF7CF989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780565"/>
            <a:ext cx="10351008"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1" name="Group 166">
            <a:extLst>
              <a:ext uri="{FF2B5EF4-FFF2-40B4-BE49-F238E27FC236}">
                <a16:creationId xmlns:a16="http://schemas.microsoft.com/office/drawing/2014/main" id="{C9E5F284-A588-4AE7-A36D-1C93E4FD02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85338" y="4460675"/>
            <a:chExt cx="1080904" cy="1080902"/>
          </a:xfrm>
        </p:grpSpPr>
        <p:sp>
          <p:nvSpPr>
            <p:cNvPr id="182" name="Oval 167">
              <a:extLst>
                <a:ext uri="{FF2B5EF4-FFF2-40B4-BE49-F238E27FC236}">
                  <a16:creationId xmlns:a16="http://schemas.microsoft.com/office/drawing/2014/main" id="{45D7D540-5CF2-4FC1-BE53-277CC22C0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83" name="Oval 168">
              <a:extLst>
                <a:ext uri="{FF2B5EF4-FFF2-40B4-BE49-F238E27FC236}">
                  <a16:creationId xmlns:a16="http://schemas.microsoft.com/office/drawing/2014/main" id="{916C9AA0-DC0C-49A1-ACDF-10BD6D7399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7" name="Graphic 6">
            <a:extLst>
              <a:ext uri="{FF2B5EF4-FFF2-40B4-BE49-F238E27FC236}">
                <a16:creationId xmlns:a16="http://schemas.microsoft.com/office/drawing/2014/main" id="{FAD1A66F-AD54-FAA3-CEA2-B1AAD3B972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2820" y="1008800"/>
            <a:ext cx="7092650" cy="4726660"/>
          </a:xfrm>
          <a:prstGeom prst="rect">
            <a:avLst/>
          </a:prstGeom>
        </p:spPr>
      </p:pic>
      <p:sp>
        <p:nvSpPr>
          <p:cNvPr id="11" name="Slide Number Placeholder 10">
            <a:extLst>
              <a:ext uri="{FF2B5EF4-FFF2-40B4-BE49-F238E27FC236}">
                <a16:creationId xmlns:a16="http://schemas.microsoft.com/office/drawing/2014/main" id="{069F4B98-79CF-94B5-E76B-9F14D6F2319D}"/>
              </a:ext>
            </a:extLst>
          </p:cNvPr>
          <p:cNvSpPr>
            <a:spLocks noGrp="1"/>
          </p:cNvSpPr>
          <p:nvPr>
            <p:ph type="sldNum" sz="quarter" idx="12"/>
          </p:nvPr>
        </p:nvSpPr>
        <p:spPr/>
        <p:txBody>
          <a:bodyPr/>
          <a:lstStyle/>
          <a:p>
            <a:fld id="{4FAB73BC-B049-4115-A692-8D63A059BFB8}" type="slidenum">
              <a:rPr lang="en-US" smtClean="0"/>
              <a:t>8</a:t>
            </a:fld>
            <a:endParaRPr lang="en-US"/>
          </a:p>
        </p:txBody>
      </p:sp>
    </p:spTree>
    <p:extLst>
      <p:ext uri="{BB962C8B-B14F-4D97-AF65-F5344CB8AC3E}">
        <p14:creationId xmlns:p14="http://schemas.microsoft.com/office/powerpoint/2010/main" val="2880405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E7AB1-05A7-EF6D-5919-8DFF14DEEFEC}"/>
              </a:ext>
            </a:extLst>
          </p:cNvPr>
          <p:cNvSpPr>
            <a:spLocks noGrp="1"/>
          </p:cNvSpPr>
          <p:nvPr>
            <p:ph type="title"/>
          </p:nvPr>
        </p:nvSpPr>
        <p:spPr/>
        <p:txBody>
          <a:bodyPr/>
          <a:lstStyle/>
          <a:p>
            <a:r>
              <a:rPr lang="en-US" dirty="0"/>
              <a:t>Overview of Sprint tasks</a:t>
            </a:r>
          </a:p>
        </p:txBody>
      </p:sp>
      <p:graphicFrame>
        <p:nvGraphicFramePr>
          <p:cNvPr id="9" name="Content Placeholder 2">
            <a:extLst>
              <a:ext uri="{FF2B5EF4-FFF2-40B4-BE49-F238E27FC236}">
                <a16:creationId xmlns:a16="http://schemas.microsoft.com/office/drawing/2014/main" id="{3CBC1857-9B0E-2A9A-68A6-2F575AAA3ECE}"/>
              </a:ext>
            </a:extLst>
          </p:cNvPr>
          <p:cNvGraphicFramePr>
            <a:graphicFrameLocks noGrp="1"/>
          </p:cNvGraphicFramePr>
          <p:nvPr>
            <p:ph idx="1"/>
            <p:extLst>
              <p:ext uri="{D42A27DB-BD31-4B8C-83A1-F6EECF244321}">
                <p14:modId xmlns:p14="http://schemas.microsoft.com/office/powerpoint/2010/main" val="3583207676"/>
              </p:ext>
            </p:extLst>
          </p:nvPr>
        </p:nvGraphicFramePr>
        <p:xfrm>
          <a:off x="889348" y="1703540"/>
          <a:ext cx="10421780" cy="49343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54D1E0B7-4ADF-B285-28FD-1C93899ECB8E}"/>
              </a:ext>
            </a:extLst>
          </p:cNvPr>
          <p:cNvSpPr>
            <a:spLocks noGrp="1"/>
          </p:cNvSpPr>
          <p:nvPr>
            <p:ph type="sldNum" sz="quarter" idx="12"/>
          </p:nvPr>
        </p:nvSpPr>
        <p:spPr/>
        <p:txBody>
          <a:bodyPr/>
          <a:lstStyle/>
          <a:p>
            <a:fld id="{4FAB73BC-B049-4115-A692-8D63A059BFB8}" type="slidenum">
              <a:rPr lang="en-US" smtClean="0"/>
              <a:t>9</a:t>
            </a:fld>
            <a:endParaRPr lang="en-US"/>
          </a:p>
        </p:txBody>
      </p:sp>
    </p:spTree>
    <p:extLst>
      <p:ext uri="{BB962C8B-B14F-4D97-AF65-F5344CB8AC3E}">
        <p14:creationId xmlns:p14="http://schemas.microsoft.com/office/powerpoint/2010/main" val="364763867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2634</TotalTime>
  <Words>1019</Words>
  <Application>Microsoft Macintosh PowerPoint</Application>
  <PresentationFormat>Widescreen</PresentationFormat>
  <Paragraphs>126</Paragraphs>
  <Slides>15</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-apple-system</vt:lpstr>
      <vt:lpstr>Calibri</vt:lpstr>
      <vt:lpstr>Rockwell</vt:lpstr>
      <vt:lpstr>Rockwell Condensed</vt:lpstr>
      <vt:lpstr>Rockwell Extra Bold</vt:lpstr>
      <vt:lpstr>Söhne</vt:lpstr>
      <vt:lpstr>Wingdings</vt:lpstr>
      <vt:lpstr>Wood Type</vt:lpstr>
      <vt:lpstr> SOEN 6011 - Software Engineering Process  Group Project : Career Services Application </vt:lpstr>
      <vt:lpstr> Introduction to Team Members </vt:lpstr>
      <vt:lpstr>Contents</vt:lpstr>
      <vt:lpstr>Project Objective</vt:lpstr>
      <vt:lpstr>Project Scope</vt:lpstr>
      <vt:lpstr>Project Approach</vt:lpstr>
      <vt:lpstr>Technologies Used:    </vt:lpstr>
      <vt:lpstr>UML DIAGRAM - USECASE</vt:lpstr>
      <vt:lpstr>Overview of Sprint tasks</vt:lpstr>
      <vt:lpstr>Testing PlaN</vt:lpstr>
      <vt:lpstr>PowerPoint Presentation</vt:lpstr>
      <vt:lpstr>Challenges Faced</vt:lpstr>
      <vt:lpstr>Lessons Learned:</vt:lpstr>
      <vt:lpstr>Future Enhancements: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SOEN 6011 - Software Engineering Process  Group Project : Career Services Application </dc:title>
  <dc:creator>Vidhi Vinodbhai Sagathiya</dc:creator>
  <cp:lastModifiedBy>Vidhi Vinodbhai Sagathiya</cp:lastModifiedBy>
  <cp:revision>5</cp:revision>
  <dcterms:created xsi:type="dcterms:W3CDTF">2023-08-09T16:01:38Z</dcterms:created>
  <dcterms:modified xsi:type="dcterms:W3CDTF">2023-08-11T12:43:09Z</dcterms:modified>
</cp:coreProperties>
</file>